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AAC9-1410-46BE-96BE-F0E6E183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46C59-702D-4CA2-9CB3-ABF519E28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9685-A7FF-4883-B466-6BE32E89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625D-A294-4D58-AF8C-EDA6A051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713D-804C-4428-A21B-A8A9062B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D943-5141-4D33-B911-ED33B850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9E092-BF51-4B32-9606-C1BF37F3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B5B1-6B08-4169-8457-30A76D0B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0775-D263-40A8-B133-7D4361A7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CB9E-0CC2-44E3-B2C0-3CDF711F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7A291-3D10-4093-B136-816981CB0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7BC4F-A3EF-4976-BDD7-14411665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85C0-A27B-4766-B027-AF0332D3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D76C-1E29-4913-B645-684F3478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0585-354D-4D8E-A2E2-179562A1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0C2C-FBB0-45BC-8E3C-2C51DD0D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B2C1-5D06-46A7-AC24-BC0E8EBB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97EB-633C-475B-8239-CFAD102B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2BDD-C602-45CB-80E9-0CB6CF5B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3534-1CEF-46EE-B2AD-2A3E4207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6072-751C-4253-A216-E300FCC2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32494-4579-4B82-A88E-0294F94B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1D76-AA50-4A61-B9A9-05D33D62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4C03-12B1-406D-AF89-43301E32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CBC8-CC7D-4B0E-9BCA-21FB5F18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B567-5150-4C7D-BCB8-42A81BAF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FA11-189A-4F30-A030-30D9838EE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A37B4-7F0F-44A6-98A5-AAB11839E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5628-1A17-4C50-8690-9C18AB9C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2D15-4D9F-46AE-90C1-C7A0FC14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BB89-527F-487D-837F-2B6CE55F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5D74-F435-4063-BD71-A6A085A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1001-AD3D-4082-9AAD-227F197C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279B1-CA70-480C-AB5F-05C9AE6F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5537-CCBB-4E60-941F-A3EE8B6E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FE9CE-20E7-4FCF-90CB-5A28D465E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C770E-6A27-4070-8ACD-073B56B0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CF6A6-7EA7-4669-A131-2CD653DE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7DC4-1B45-4AE7-90BC-3BD839EF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8A6E-C8BE-489C-8E72-092F662E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76B22-0490-42EC-82A7-CF17983C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8EA32-02F4-4B53-9C3D-802AE3B8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3A30E-78AB-4CF2-AECB-76401B4E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671A-6E8A-4999-9125-FECB0728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37458-520F-4F5A-938A-893D0F0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A8776-88D2-4666-A695-C8372F8E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16EE-1D6C-4A7B-89D0-6A939EA0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4BB-09A1-41D7-8691-DCE187F3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02D9-1DC7-436D-8DEB-E6C82C842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71D1-A3EF-44A4-80F7-DEFC08D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3C61B-65F0-4809-B498-90D39658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E9996-BB29-4AC8-A146-3797F4BD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001-C42C-4845-9AFC-37D1FD1E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A1901-D47E-4470-BB1E-8FC4A5FF7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477CF-3B8B-4620-82B6-4BFA9AEF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6122-B952-44A7-BB35-5F30D6B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BF081-330D-42DB-A790-B70926C1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7A000-8478-4468-AA61-E4C2EF32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1FFEC-81EB-4544-BCF3-7B14DF5D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7941-A30A-411C-BF0E-5A366EBD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8728-1FF4-4A1E-A24C-663626E71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AE73-7912-427D-B57E-BDD0D9CF104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5C31-3AD6-41E5-B3E9-A791C016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F963-2018-4EDB-8272-E01D9AF78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0FB8-5EEB-42F1-81E6-B78979BA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24ECC8-295B-4EC5-B229-5DD4E236583C}"/>
              </a:ext>
            </a:extLst>
          </p:cNvPr>
          <p:cNvGrpSpPr/>
          <p:nvPr/>
        </p:nvGrpSpPr>
        <p:grpSpPr>
          <a:xfrm>
            <a:off x="107559" y="-60459"/>
            <a:ext cx="11980861" cy="6896875"/>
            <a:chOff x="107559" y="-60459"/>
            <a:chExt cx="11980861" cy="6896875"/>
          </a:xfrm>
        </p:grpSpPr>
        <p:grpSp>
          <p:nvGrpSpPr>
            <p:cNvPr id="122" name="Group 121"/>
            <p:cNvGrpSpPr/>
            <p:nvPr/>
          </p:nvGrpSpPr>
          <p:grpSpPr>
            <a:xfrm>
              <a:off x="107559" y="-55696"/>
              <a:ext cx="3905251" cy="6887349"/>
              <a:chOff x="171450" y="-29346"/>
              <a:chExt cx="3905251" cy="6887347"/>
            </a:xfrm>
          </p:grpSpPr>
          <p:pic>
            <p:nvPicPr>
              <p:cNvPr id="1026" name="Picture 2" descr="http://3.bp.blogspot.com/-ssA0Jw2KaKQ/Thi46ODIP5I/AAAAAAAACHQ/bnB8fFV-5B4/s1600/human%25252Bskeleton%25252B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317"/>
              <a:stretch/>
            </p:blipFill>
            <p:spPr bwMode="auto">
              <a:xfrm>
                <a:off x="828675" y="1"/>
                <a:ext cx="2200275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Oval 3"/>
              <p:cNvSpPr/>
              <p:nvPr/>
            </p:nvSpPr>
            <p:spPr>
              <a:xfrm>
                <a:off x="1673625" y="6651557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71650" y="6399915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14500" y="3221456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29979" y="4930344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69755" y="6659473"/>
                <a:ext cx="12573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35517" y="6418012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343152" y="4924813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390777" y="3219906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01392" y="1343026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248524" y="2620125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58798" y="3459075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04938" y="4029073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776806" y="1343026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850222" y="2630399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838450" y="3495677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614613" y="397192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28825" y="66676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085975" y="-29346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VERTEX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1450" y="1075943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RSHOULDER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1450" y="2318179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RELBOW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450" y="3300028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RWRIST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1963" y="4138221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RFINGER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6029" y="4872040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RKNEE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2438" y="6180949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RANKLE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2511" y="6558572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RTOE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95601" y="1075943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LSHOULDER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95601" y="2317407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LELBOW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95601" y="3371852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LWRIST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95564" y="4138221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LFINGER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763618" y="6092780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LANKLE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31257" y="6581001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LTOE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186113" y="2945278"/>
                <a:ext cx="590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LHIP</a:t>
                </a:r>
              </a:p>
            </p:txBody>
          </p:sp>
          <p:cxnSp>
            <p:nvCxnSpPr>
              <p:cNvPr id="41" name="Straight Arrow Connector 40"/>
              <p:cNvCxnSpPr>
                <a:stCxn id="40" idx="1"/>
                <a:endCxn id="12" idx="7"/>
              </p:cNvCxnSpPr>
              <p:nvPr/>
            </p:nvCxnSpPr>
            <p:spPr>
              <a:xfrm flipH="1">
                <a:off x="2488338" y="3083778"/>
                <a:ext cx="697775" cy="152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38151" y="2945278"/>
                <a:ext cx="590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RHIP</a:t>
                </a:r>
              </a:p>
            </p:txBody>
          </p:sp>
          <p:cxnSp>
            <p:nvCxnSpPr>
              <p:cNvPr id="47" name="Straight Arrow Connector 46"/>
              <p:cNvCxnSpPr>
                <a:stCxn id="46" idx="3"/>
                <a:endCxn id="7" idx="1"/>
              </p:cNvCxnSpPr>
              <p:nvPr/>
            </p:nvCxnSpPr>
            <p:spPr>
              <a:xfrm>
                <a:off x="1028700" y="3083778"/>
                <a:ext cx="702539" cy="154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490788" y="4892112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LKNEE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634712" y="-60459"/>
              <a:ext cx="2905126" cy="6896875"/>
              <a:chOff x="4700589" y="-29346"/>
              <a:chExt cx="2905126" cy="6896873"/>
            </a:xfrm>
          </p:grpSpPr>
          <p:pic>
            <p:nvPicPr>
              <p:cNvPr id="31" name="Picture 2" descr="http://3.bp.blogspot.com/-ssA0Jw2KaKQ/Thi46ODIP5I/AAAAAAAACHQ/bnB8fFV-5B4/s1600/human%25252Bskeleton%25252B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095" r="33120"/>
              <a:stretch/>
            </p:blipFill>
            <p:spPr bwMode="auto">
              <a:xfrm>
                <a:off x="5619752" y="9527"/>
                <a:ext cx="1219201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Oval 49"/>
              <p:cNvSpPr/>
              <p:nvPr/>
            </p:nvSpPr>
            <p:spPr>
              <a:xfrm>
                <a:off x="6172202" y="6745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229352" y="1333895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286502" y="260985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62640" y="3510350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48340" y="398222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186488" y="3242877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29352" y="4920054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372229" y="6400798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600829" y="6524625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15004" y="6629400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43489" y="-29346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VERTEX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786313" y="1252544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LSHOULDER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169697" y="2528501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LELBOW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38754" y="2844373"/>
                <a:ext cx="590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LHIP</a:t>
                </a:r>
              </a:p>
            </p:txBody>
          </p:sp>
          <p:cxnSp>
            <p:nvCxnSpPr>
              <p:cNvPr id="64" name="Straight Arrow Connector 63"/>
              <p:cNvCxnSpPr>
                <a:stCxn id="63" idx="3"/>
                <a:endCxn id="55" idx="0"/>
              </p:cNvCxnSpPr>
              <p:nvPr/>
            </p:nvCxnSpPr>
            <p:spPr>
              <a:xfrm>
                <a:off x="5829303" y="2982873"/>
                <a:ext cx="414335" cy="260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877994" y="3420250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LWRIST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700589" y="3910018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LFINGER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69682" y="4866883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LKNEE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437587" y="6175021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LANKLE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814886" y="6543290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LTOE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24615" y="6400798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LHEEL</a:t>
                </a: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270505" y="961643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234116" y="675090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C7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8161740" y="-27554"/>
              <a:ext cx="3926680" cy="6858002"/>
              <a:chOff x="7596194" y="1"/>
              <a:chExt cx="3926680" cy="6858000"/>
            </a:xfrm>
          </p:grpSpPr>
          <p:pic>
            <p:nvPicPr>
              <p:cNvPr id="32" name="Picture 2" descr="http://3.bp.blogspot.com/-ssA0Jw2KaKQ/Thi46ODIP5I/AAAAAAAACHQ/bnB8fFV-5B4/s1600/human%25252Bskeleton%25252B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537" r="5051"/>
              <a:stretch/>
            </p:blipFill>
            <p:spPr bwMode="auto">
              <a:xfrm>
                <a:off x="8553455" y="1"/>
                <a:ext cx="20955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Oval 75"/>
              <p:cNvSpPr/>
              <p:nvPr/>
            </p:nvSpPr>
            <p:spPr>
              <a:xfrm>
                <a:off x="9164072" y="649242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9807624" y="654379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9848720" y="4891856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215442" y="4912404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9168566" y="3222329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9875048" y="3236645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951123" y="397192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113173" y="3967543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313198" y="3501219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8730860" y="3502374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730860" y="2609850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0313198" y="2609850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8807365" y="1352942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0196521" y="1333894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9531267" y="961643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9541541" y="52003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66781" y="6413507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LHEEL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066960" y="6457947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RHEEL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940347" y="4808209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RKNEE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034342" y="4787518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LKNEE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227471" y="3906902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RFINGER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770025" y="3917982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LFINGER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245337" y="3371851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RWRIST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79547" y="3388969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LWRIST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253671" y="2528501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RELBOW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715850" y="2518577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LELBOW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341774" y="1261676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RSHOULDER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596194" y="1247654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LSHOULDER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273965" y="682176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C7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177075" y="27555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VERTEX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9798103" y="6398919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9255486" y="6378371"/>
                <a:ext cx="114300" cy="114300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205795" y="6114153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LANKLE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963020" y="6096878"/>
                <a:ext cx="1181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RANKLE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162934" y="2873147"/>
                <a:ext cx="5905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LHIP</a:t>
                </a:r>
              </a:p>
            </p:txBody>
          </p:sp>
          <p:cxnSp>
            <p:nvCxnSpPr>
              <p:cNvPr id="115" name="Straight Arrow Connector 114"/>
              <p:cNvCxnSpPr>
                <a:stCxn id="114" idx="3"/>
                <a:endCxn id="82" idx="2"/>
              </p:cNvCxnSpPr>
              <p:nvPr/>
            </p:nvCxnSpPr>
            <p:spPr>
              <a:xfrm>
                <a:off x="8753485" y="3011647"/>
                <a:ext cx="415081" cy="267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10541729" y="2868069"/>
                <a:ext cx="5905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RHIP</a:t>
                </a:r>
              </a:p>
            </p:txBody>
          </p:sp>
          <p:cxnSp>
            <p:nvCxnSpPr>
              <p:cNvPr id="117" name="Straight Arrow Connector 116"/>
              <p:cNvCxnSpPr>
                <a:stCxn id="116" idx="1"/>
                <a:endCxn id="83" idx="7"/>
              </p:cNvCxnSpPr>
              <p:nvPr/>
            </p:nvCxnSpPr>
            <p:spPr>
              <a:xfrm flipH="1">
                <a:off x="9972609" y="3006569"/>
                <a:ext cx="569120" cy="24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ED63D9-DE24-4D5E-9CCE-A7996B831530}"/>
                </a:ext>
              </a:extLst>
            </p:cNvPr>
            <p:cNvSpPr/>
            <p:nvPr/>
          </p:nvSpPr>
          <p:spPr>
            <a:xfrm>
              <a:off x="10513723" y="6472028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477FAEE-ECFA-45ED-8487-0120AA47B16D}"/>
                </a:ext>
              </a:extLst>
            </p:cNvPr>
            <p:cNvSpPr/>
            <p:nvPr/>
          </p:nvSpPr>
          <p:spPr>
            <a:xfrm>
              <a:off x="9835800" y="6532224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07E9F0-253D-4C45-857B-469C027AAFF7}"/>
                </a:ext>
              </a:extLst>
            </p:cNvPr>
            <p:cNvSpPr txBox="1"/>
            <p:nvPr/>
          </p:nvSpPr>
          <p:spPr>
            <a:xfrm>
              <a:off x="8065888" y="6225099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LTOE*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1E0B1A2-6E44-4902-AB67-872A6AB18C67}"/>
                </a:ext>
              </a:extLst>
            </p:cNvPr>
            <p:cNvSpPr txBox="1"/>
            <p:nvPr/>
          </p:nvSpPr>
          <p:spPr>
            <a:xfrm>
              <a:off x="10878744" y="6270596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RTOE*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1DE277-0F1B-4BDA-B2D5-333F18D0C903}"/>
                </a:ext>
              </a:extLst>
            </p:cNvPr>
            <p:cNvSpPr/>
            <p:nvPr/>
          </p:nvSpPr>
          <p:spPr>
            <a:xfrm>
              <a:off x="1967369" y="936852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4156874-A174-4528-B750-544C9A3E3F98}"/>
                </a:ext>
              </a:extLst>
            </p:cNvPr>
            <p:cNvSpPr txBox="1"/>
            <p:nvPr/>
          </p:nvSpPr>
          <p:spPr>
            <a:xfrm>
              <a:off x="1873733" y="787071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C7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07F1988-8799-410F-9968-8B33E84F558C}"/>
                </a:ext>
              </a:extLst>
            </p:cNvPr>
            <p:cNvSpPr/>
            <p:nvPr/>
          </p:nvSpPr>
          <p:spPr>
            <a:xfrm>
              <a:off x="1783360" y="6479175"/>
              <a:ext cx="11430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551AA1E-362A-4B7D-B175-79B47FAB78F0}"/>
                </a:ext>
              </a:extLst>
            </p:cNvPr>
            <p:cNvSpPr/>
            <p:nvPr/>
          </p:nvSpPr>
          <p:spPr>
            <a:xfrm>
              <a:off x="2274495" y="6490445"/>
              <a:ext cx="125730" cy="114300"/>
            </a:xfrm>
            <a:prstGeom prst="ellipse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C93E9B7-E2DD-4C44-88D9-D2F4EE5267F5}"/>
                </a:ext>
              </a:extLst>
            </p:cNvPr>
            <p:cNvSpPr txBox="1"/>
            <p:nvPr/>
          </p:nvSpPr>
          <p:spPr>
            <a:xfrm>
              <a:off x="2638393" y="6305025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LHEEL*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A76C10B-9195-4932-9FE7-AA9669FD627A}"/>
                </a:ext>
              </a:extLst>
            </p:cNvPr>
            <p:cNvSpPr txBox="1"/>
            <p:nvPr/>
          </p:nvSpPr>
          <p:spPr>
            <a:xfrm>
              <a:off x="366421" y="6354627"/>
              <a:ext cx="118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RHEEL*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54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McNittGray</dc:creator>
  <cp:lastModifiedBy>Jill McNittGray</cp:lastModifiedBy>
  <cp:revision>2</cp:revision>
  <dcterms:created xsi:type="dcterms:W3CDTF">2020-08-17T19:44:31Z</dcterms:created>
  <dcterms:modified xsi:type="dcterms:W3CDTF">2020-08-17T19:46:36Z</dcterms:modified>
</cp:coreProperties>
</file>