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9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8B2C-7C35-47B8-B700-B5F839340A8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7F95-D792-4BB8-A8D2-33F7256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07559" y="-55696"/>
            <a:ext cx="3905251" cy="6887349"/>
            <a:chOff x="171450" y="-29346"/>
            <a:chExt cx="3905251" cy="6887347"/>
          </a:xfrm>
        </p:grpSpPr>
        <p:pic>
          <p:nvPicPr>
            <p:cNvPr id="1026" name="Picture 2" descr="http://3.bp.blogspot.com/-ssA0Jw2KaKQ/Thi46ODIP5I/AAAAAAAACHQ/bnB8fFV-5B4/s1600/human%25252Bskeleton%25252B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17"/>
            <a:stretch/>
          </p:blipFill>
          <p:spPr bwMode="auto">
            <a:xfrm>
              <a:off x="828675" y="1"/>
              <a:ext cx="2200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714500" y="6638925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38300" y="6400798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14500" y="322145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29979" y="4930344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4100" y="6638925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38400" y="6400798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152" y="4924813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90777" y="321990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19200" y="134302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38250" y="260985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38250" y="343852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404938" y="4029073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38450" y="134302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19400" y="260985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38450" y="349567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14613" y="397192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28825" y="6667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85975" y="-29346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VERTEX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1450" y="1075943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RSHOULDER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450" y="2318179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RELBOW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50" y="3300028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RWRIST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963" y="413822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RFINGER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6029" y="4872040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RKNEE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2438" y="6180949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RANKLE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650" y="658100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RTOE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5601" y="1075943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LSHOULDER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5601" y="2317407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LELBOW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601" y="3371852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LWRIST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5564" y="413822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LFINGER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6020" y="6180949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LANKLE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1257" y="658100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LTOE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6113" y="2945278"/>
              <a:ext cx="59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LHIP</a:t>
              </a:r>
            </a:p>
          </p:txBody>
        </p:sp>
        <p:cxnSp>
          <p:nvCxnSpPr>
            <p:cNvPr id="41" name="Straight Arrow Connector 40"/>
            <p:cNvCxnSpPr>
              <a:stCxn id="40" idx="1"/>
              <a:endCxn id="12" idx="7"/>
            </p:cNvCxnSpPr>
            <p:nvPr/>
          </p:nvCxnSpPr>
          <p:spPr>
            <a:xfrm flipH="1">
              <a:off x="2488338" y="3083778"/>
              <a:ext cx="697775" cy="152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8151" y="2945278"/>
              <a:ext cx="59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RHIP</a:t>
              </a:r>
            </a:p>
          </p:txBody>
        </p:sp>
        <p:cxnSp>
          <p:nvCxnSpPr>
            <p:cNvPr id="47" name="Straight Arrow Connector 46"/>
            <p:cNvCxnSpPr>
              <a:stCxn id="46" idx="3"/>
              <a:endCxn id="7" idx="1"/>
            </p:cNvCxnSpPr>
            <p:nvPr/>
          </p:nvCxnSpPr>
          <p:spPr>
            <a:xfrm>
              <a:off x="1028700" y="3083778"/>
              <a:ext cx="702539" cy="154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90788" y="4892112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LKNEE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634712" y="-60459"/>
            <a:ext cx="2905126" cy="6896875"/>
            <a:chOff x="4700589" y="-29346"/>
            <a:chExt cx="2905126" cy="6896873"/>
          </a:xfrm>
        </p:grpSpPr>
        <p:pic>
          <p:nvPicPr>
            <p:cNvPr id="31" name="Picture 2" descr="http://3.bp.blogspot.com/-ssA0Jw2KaKQ/Thi46ODIP5I/AAAAAAAACHQ/bnB8fFV-5B4/s1600/human%25252Bskeleton%25252B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95" r="33120"/>
            <a:stretch/>
          </p:blipFill>
          <p:spPr bwMode="auto">
            <a:xfrm>
              <a:off x="5619752" y="9527"/>
              <a:ext cx="121920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Oval 49"/>
            <p:cNvSpPr/>
            <p:nvPr/>
          </p:nvSpPr>
          <p:spPr>
            <a:xfrm>
              <a:off x="6172202" y="6745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229352" y="1333895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286502" y="260985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2640" y="3510350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8340" y="398222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186488" y="324287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29352" y="4920054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372229" y="6400798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600829" y="6524625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15004" y="6629400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43489" y="-29346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VERTEX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86313" y="1252544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LSHOULDER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69697" y="252850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LELBOW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38754" y="2844373"/>
              <a:ext cx="59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LHIP</a:t>
              </a:r>
            </a:p>
          </p:txBody>
        </p:sp>
        <p:cxnSp>
          <p:nvCxnSpPr>
            <p:cNvPr id="64" name="Straight Arrow Connector 63"/>
            <p:cNvCxnSpPr>
              <a:stCxn id="63" idx="3"/>
              <a:endCxn id="55" idx="0"/>
            </p:cNvCxnSpPr>
            <p:nvPr/>
          </p:nvCxnSpPr>
          <p:spPr>
            <a:xfrm>
              <a:off x="5829303" y="2982873"/>
              <a:ext cx="414335" cy="260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877994" y="3420250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LWRIST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00589" y="3910018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LFINGER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69682" y="4866883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LKNEE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37587" y="617502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LANKLE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4886" y="6543290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LTOE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24615" y="6400798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LHEEL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6424615" y="961643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86493" y="876736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C7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161740" y="-54491"/>
            <a:ext cx="3926680" cy="6884939"/>
            <a:chOff x="7596194" y="-26936"/>
            <a:chExt cx="3926680" cy="6884937"/>
          </a:xfrm>
        </p:grpSpPr>
        <p:pic>
          <p:nvPicPr>
            <p:cNvPr id="32" name="Picture 2" descr="http://3.bp.blogspot.com/-ssA0Jw2KaKQ/Thi46ODIP5I/AAAAAAAACHQ/bnB8fFV-5B4/s1600/human%25252Bskeleton%25252B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37" r="5051"/>
            <a:stretch/>
          </p:blipFill>
          <p:spPr bwMode="auto">
            <a:xfrm>
              <a:off x="8553455" y="1"/>
              <a:ext cx="20955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Oval 75"/>
            <p:cNvSpPr/>
            <p:nvPr/>
          </p:nvSpPr>
          <p:spPr>
            <a:xfrm>
              <a:off x="9215442" y="648214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9817898" y="648214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817898" y="489185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215442" y="4891856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58292" y="324287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875048" y="3236645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8951123" y="3971921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0113173" y="3967543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313198" y="3501219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730860" y="3502374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8730860" y="2609850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0313198" y="2609850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8786817" y="1352942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0196521" y="1333894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9510719" y="961643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9510719" y="52003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205795" y="6400798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LHEEL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734555" y="6386125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RHEEL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17898" y="4817713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RKNEE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85549" y="4817713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LKNEE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227471" y="3906902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RFINGER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70025" y="3917982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LFINGER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245337" y="337185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RWRIST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79547" y="3388969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LWRIST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253671" y="252850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RELBOW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715850" y="2518577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LELBOW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341774" y="1261676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RSHOULDER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96194" y="1247654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LSHOULDER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567742" y="869336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C7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443919" y="-26936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VERTEX</a:t>
              </a:r>
            </a:p>
          </p:txBody>
        </p:sp>
        <p:sp>
          <p:nvSpPr>
            <p:cNvPr id="110" name="Oval 109"/>
            <p:cNvSpPr/>
            <p:nvPr/>
          </p:nvSpPr>
          <p:spPr>
            <a:xfrm>
              <a:off x="9808377" y="631672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9245212" y="6316727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05795" y="6114153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LANKLE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734555" y="6107559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RANKLE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162934" y="2873147"/>
              <a:ext cx="590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LHIP</a:t>
              </a:r>
            </a:p>
          </p:txBody>
        </p:sp>
        <p:cxnSp>
          <p:nvCxnSpPr>
            <p:cNvPr id="115" name="Straight Arrow Connector 114"/>
            <p:cNvCxnSpPr>
              <a:stCxn id="114" idx="3"/>
              <a:endCxn id="82" idx="2"/>
            </p:cNvCxnSpPr>
            <p:nvPr/>
          </p:nvCxnSpPr>
          <p:spPr>
            <a:xfrm>
              <a:off x="8753485" y="3011647"/>
              <a:ext cx="404807" cy="288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541729" y="2868069"/>
              <a:ext cx="590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RHIP</a:t>
              </a:r>
            </a:p>
          </p:txBody>
        </p:sp>
        <p:cxnSp>
          <p:nvCxnSpPr>
            <p:cNvPr id="117" name="Straight Arrow Connector 116"/>
            <p:cNvCxnSpPr>
              <a:stCxn id="116" idx="1"/>
              <a:endCxn id="83" idx="7"/>
            </p:cNvCxnSpPr>
            <p:nvPr/>
          </p:nvCxnSpPr>
          <p:spPr>
            <a:xfrm flipH="1">
              <a:off x="9972609" y="3006569"/>
              <a:ext cx="569120" cy="24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54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 Dornsife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Peterson</dc:creator>
  <cp:lastModifiedBy>Travis Peterson</cp:lastModifiedBy>
  <cp:revision>7</cp:revision>
  <dcterms:created xsi:type="dcterms:W3CDTF">2015-09-01T17:29:30Z</dcterms:created>
  <dcterms:modified xsi:type="dcterms:W3CDTF">2015-10-09T17:14:27Z</dcterms:modified>
</cp:coreProperties>
</file>