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76" r:id="rId5"/>
    <p:sldId id="297" r:id="rId6"/>
    <p:sldId id="298" r:id="rId7"/>
    <p:sldId id="300" r:id="rId8"/>
    <p:sldId id="301" r:id="rId9"/>
    <p:sldId id="335" r:id="rId10"/>
    <p:sldId id="299" r:id="rId11"/>
    <p:sldId id="332" r:id="rId12"/>
    <p:sldId id="333" r:id="rId13"/>
    <p:sldId id="334" r:id="rId14"/>
    <p:sldId id="302" r:id="rId15"/>
    <p:sldId id="303" r:id="rId16"/>
    <p:sldId id="329" r:id="rId17"/>
    <p:sldId id="305" r:id="rId18"/>
    <p:sldId id="336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30" r:id="rId29"/>
    <p:sldId id="304" r:id="rId30"/>
    <p:sldId id="331" r:id="rId31"/>
    <p:sldId id="315" r:id="rId32"/>
    <p:sldId id="316" r:id="rId33"/>
    <p:sldId id="317" r:id="rId34"/>
    <p:sldId id="318" r:id="rId35"/>
    <p:sldId id="320" r:id="rId36"/>
    <p:sldId id="322" r:id="rId37"/>
    <p:sldId id="325" r:id="rId38"/>
    <p:sldId id="323" r:id="rId39"/>
    <p:sldId id="324" r:id="rId40"/>
    <p:sldId id="326" r:id="rId41"/>
    <p:sldId id="327" r:id="rId42"/>
    <p:sldId id="328" r:id="rId43"/>
    <p:sldId id="319" r:id="rId44"/>
    <p:sldId id="32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108AE-4217-4B0B-AB2D-D876FEADCC22}" v="3" dt="2021-09-20T07:32:12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6" autoAdjust="0"/>
    <p:restoredTop sz="93849" autoAdjust="0"/>
  </p:normalViewPr>
  <p:slideViewPr>
    <p:cSldViewPr>
      <p:cViewPr varScale="1">
        <p:scale>
          <a:sx n="63" d="100"/>
          <a:sy n="63" d="100"/>
        </p:scale>
        <p:origin x="7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3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McQuillan" userId="cd82d8117e6824a6" providerId="LiveId" clId="{F2883540-FC82-47C2-9BB7-95E5DEF6FC08}"/>
    <pc:docChg chg="undo custSel addSld modSld">
      <pc:chgData name="Robert McQuillan" userId="cd82d8117e6824a6" providerId="LiveId" clId="{F2883540-FC82-47C2-9BB7-95E5DEF6FC08}" dt="2021-06-21T07:56:34.843" v="622" actId="20577"/>
      <pc:docMkLst>
        <pc:docMk/>
      </pc:docMkLst>
      <pc:sldChg chg="addSp delSp modSp">
        <pc:chgData name="Robert McQuillan" userId="cd82d8117e6824a6" providerId="LiveId" clId="{F2883540-FC82-47C2-9BB7-95E5DEF6FC08}" dt="2021-06-21T06:57:05.391" v="1"/>
        <pc:sldMkLst>
          <pc:docMk/>
          <pc:sldMk cId="2836266084" sldId="299"/>
        </pc:sldMkLst>
        <pc:graphicFrameChg chg="del mod">
          <ac:chgData name="Robert McQuillan" userId="cd82d8117e6824a6" providerId="LiveId" clId="{F2883540-FC82-47C2-9BB7-95E5DEF6FC08}" dt="2021-06-21T06:57:05.391" v="1"/>
          <ac:graphicFrameMkLst>
            <pc:docMk/>
            <pc:sldMk cId="2836266084" sldId="299"/>
            <ac:graphicFrameMk id="3" creationId="{10E8A21C-6AEA-45F5-A9B2-F307FBE972C3}"/>
          </ac:graphicFrameMkLst>
        </pc:graphicFrameChg>
        <pc:graphicFrameChg chg="add del mod">
          <ac:chgData name="Robert McQuillan" userId="cd82d8117e6824a6" providerId="LiveId" clId="{F2883540-FC82-47C2-9BB7-95E5DEF6FC08}" dt="2021-06-21T06:57:05.391" v="1"/>
          <ac:graphicFrameMkLst>
            <pc:docMk/>
            <pc:sldMk cId="2836266084" sldId="299"/>
            <ac:graphicFrameMk id="5" creationId="{27A822EF-467A-4ED1-A24D-B8E509D1381D}"/>
          </ac:graphicFrameMkLst>
        </pc:graphicFrameChg>
      </pc:sldChg>
      <pc:sldChg chg="modSp mod">
        <pc:chgData name="Robert McQuillan" userId="cd82d8117e6824a6" providerId="LiveId" clId="{F2883540-FC82-47C2-9BB7-95E5DEF6FC08}" dt="2021-06-21T07:47:25.111" v="443" actId="20577"/>
        <pc:sldMkLst>
          <pc:docMk/>
          <pc:sldMk cId="2465953438" sldId="311"/>
        </pc:sldMkLst>
        <pc:spChg chg="mod">
          <ac:chgData name="Robert McQuillan" userId="cd82d8117e6824a6" providerId="LiveId" clId="{F2883540-FC82-47C2-9BB7-95E5DEF6FC08}" dt="2021-06-21T07:47:25.111" v="443" actId="20577"/>
          <ac:spMkLst>
            <pc:docMk/>
            <pc:sldMk cId="2465953438" sldId="311"/>
            <ac:spMk id="4" creationId="{00000000-0000-0000-0000-000000000000}"/>
          </ac:spMkLst>
        </pc:spChg>
      </pc:sldChg>
      <pc:sldChg chg="modSp mod">
        <pc:chgData name="Robert McQuillan" userId="cd82d8117e6824a6" providerId="LiveId" clId="{F2883540-FC82-47C2-9BB7-95E5DEF6FC08}" dt="2021-06-21T07:49:40.296" v="446" actId="14100"/>
        <pc:sldMkLst>
          <pc:docMk/>
          <pc:sldMk cId="1536109054" sldId="312"/>
        </pc:sldMkLst>
        <pc:spChg chg="mod">
          <ac:chgData name="Robert McQuillan" userId="cd82d8117e6824a6" providerId="LiveId" clId="{F2883540-FC82-47C2-9BB7-95E5DEF6FC08}" dt="2021-06-21T07:49:40.296" v="446" actId="14100"/>
          <ac:spMkLst>
            <pc:docMk/>
            <pc:sldMk cId="1536109054" sldId="312"/>
            <ac:spMk id="7" creationId="{00000000-0000-0000-0000-000000000000}"/>
          </ac:spMkLst>
        </pc:spChg>
      </pc:sldChg>
      <pc:sldChg chg="modSp mod">
        <pc:chgData name="Robert McQuillan" userId="cd82d8117e6824a6" providerId="LiveId" clId="{F2883540-FC82-47C2-9BB7-95E5DEF6FC08}" dt="2021-06-21T07:56:34.843" v="622" actId="20577"/>
        <pc:sldMkLst>
          <pc:docMk/>
          <pc:sldMk cId="3749275358" sldId="314"/>
        </pc:sldMkLst>
        <pc:spChg chg="mod">
          <ac:chgData name="Robert McQuillan" userId="cd82d8117e6824a6" providerId="LiveId" clId="{F2883540-FC82-47C2-9BB7-95E5DEF6FC08}" dt="2021-06-21T07:56:34.843" v="622" actId="20577"/>
          <ac:spMkLst>
            <pc:docMk/>
            <pc:sldMk cId="3749275358" sldId="314"/>
            <ac:spMk id="3" creationId="{00000000-0000-0000-0000-000000000000}"/>
          </ac:spMkLst>
        </pc:spChg>
      </pc:sldChg>
      <pc:sldChg chg="addSp delSp modSp add mod">
        <pc:chgData name="Robert McQuillan" userId="cd82d8117e6824a6" providerId="LiveId" clId="{F2883540-FC82-47C2-9BB7-95E5DEF6FC08}" dt="2021-06-21T07:29:22.595" v="438" actId="1035"/>
        <pc:sldMkLst>
          <pc:docMk/>
          <pc:sldMk cId="854641865" sldId="332"/>
        </pc:sldMkLst>
        <pc:spChg chg="mod">
          <ac:chgData name="Robert McQuillan" userId="cd82d8117e6824a6" providerId="LiveId" clId="{F2883540-FC82-47C2-9BB7-95E5DEF6FC08}" dt="2021-06-21T07:04:16.394" v="70" actId="255"/>
          <ac:spMkLst>
            <pc:docMk/>
            <pc:sldMk cId="854641865" sldId="332"/>
            <ac:spMk id="2" creationId="{00000000-0000-0000-0000-000000000000}"/>
          </ac:spMkLst>
        </pc:spChg>
        <pc:spChg chg="add del mod">
          <ac:chgData name="Robert McQuillan" userId="cd82d8117e6824a6" providerId="LiveId" clId="{F2883540-FC82-47C2-9BB7-95E5DEF6FC08}" dt="2021-06-21T07:00:00.736" v="60" actId="931"/>
          <ac:spMkLst>
            <pc:docMk/>
            <pc:sldMk cId="854641865" sldId="332"/>
            <ac:spMk id="5" creationId="{FD9CE80C-93D1-4ACB-8CAB-F050950F47CE}"/>
          </ac:spMkLst>
        </pc:spChg>
        <pc:picChg chg="del">
          <ac:chgData name="Robert McQuillan" userId="cd82d8117e6824a6" providerId="LiveId" clId="{F2883540-FC82-47C2-9BB7-95E5DEF6FC08}" dt="2021-06-21T06:59:27.902" v="59" actId="478"/>
          <ac:picMkLst>
            <pc:docMk/>
            <pc:sldMk cId="854641865" sldId="332"/>
            <ac:picMk id="4" creationId="{00000000-0000-0000-0000-000000000000}"/>
          </ac:picMkLst>
        </pc:picChg>
        <pc:picChg chg="add mod">
          <ac:chgData name="Robert McQuillan" userId="cd82d8117e6824a6" providerId="LiveId" clId="{F2883540-FC82-47C2-9BB7-95E5DEF6FC08}" dt="2021-06-21T07:29:22.595" v="438" actId="1035"/>
          <ac:picMkLst>
            <pc:docMk/>
            <pc:sldMk cId="854641865" sldId="332"/>
            <ac:picMk id="7" creationId="{E1C5D534-444A-4700-9E7C-38EA9143555E}"/>
          </ac:picMkLst>
        </pc:picChg>
      </pc:sldChg>
      <pc:sldChg chg="addSp delSp modSp add mod">
        <pc:chgData name="Robert McQuillan" userId="cd82d8117e6824a6" providerId="LiveId" clId="{F2883540-FC82-47C2-9BB7-95E5DEF6FC08}" dt="2021-06-21T07:21:14.553" v="323" actId="20577"/>
        <pc:sldMkLst>
          <pc:docMk/>
          <pc:sldMk cId="1909214321" sldId="333"/>
        </pc:sldMkLst>
        <pc:spChg chg="mod">
          <ac:chgData name="Robert McQuillan" userId="cd82d8117e6824a6" providerId="LiveId" clId="{F2883540-FC82-47C2-9BB7-95E5DEF6FC08}" dt="2021-06-21T07:16:52.871" v="257" actId="113"/>
          <ac:spMkLst>
            <pc:docMk/>
            <pc:sldMk cId="1909214321" sldId="333"/>
            <ac:spMk id="2" creationId="{00000000-0000-0000-0000-000000000000}"/>
          </ac:spMkLst>
        </pc:spChg>
        <pc:spChg chg="add del mod">
          <ac:chgData name="Robert McQuillan" userId="cd82d8117e6824a6" providerId="LiveId" clId="{F2883540-FC82-47C2-9BB7-95E5DEF6FC08}" dt="2021-06-21T07:08:15.305" v="88" actId="3680"/>
          <ac:spMkLst>
            <pc:docMk/>
            <pc:sldMk cId="1909214321" sldId="333"/>
            <ac:spMk id="4" creationId="{463CCCB8-B2BF-4F7E-9CFD-8223685648B5}"/>
          </ac:spMkLst>
        </pc:spChg>
        <pc:graphicFrameChg chg="add del mod ord modGraphic">
          <ac:chgData name="Robert McQuillan" userId="cd82d8117e6824a6" providerId="LiveId" clId="{F2883540-FC82-47C2-9BB7-95E5DEF6FC08}" dt="2021-06-21T07:07:59.276" v="87" actId="3680"/>
          <ac:graphicFrameMkLst>
            <pc:docMk/>
            <pc:sldMk cId="1909214321" sldId="333"/>
            <ac:graphicFrameMk id="5" creationId="{D5F2B1E1-A7DF-492E-A2C9-9BD0F78357E5}"/>
          </ac:graphicFrameMkLst>
        </pc:graphicFrameChg>
        <pc:graphicFrameChg chg="add mod ord modGraphic">
          <ac:chgData name="Robert McQuillan" userId="cd82d8117e6824a6" providerId="LiveId" clId="{F2883540-FC82-47C2-9BB7-95E5DEF6FC08}" dt="2021-06-21T07:21:14.553" v="323" actId="20577"/>
          <ac:graphicFrameMkLst>
            <pc:docMk/>
            <pc:sldMk cId="1909214321" sldId="333"/>
            <ac:graphicFrameMk id="6" creationId="{54FB596C-FCF9-4985-AB74-99CEBC1B67BA}"/>
          </ac:graphicFrameMkLst>
        </pc:graphicFrameChg>
        <pc:picChg chg="del">
          <ac:chgData name="Robert McQuillan" userId="cd82d8117e6824a6" providerId="LiveId" clId="{F2883540-FC82-47C2-9BB7-95E5DEF6FC08}" dt="2021-06-21T07:06:46.499" v="85" actId="478"/>
          <ac:picMkLst>
            <pc:docMk/>
            <pc:sldMk cId="1909214321" sldId="333"/>
            <ac:picMk id="7" creationId="{E1C5D534-444A-4700-9E7C-38EA9143555E}"/>
          </ac:picMkLst>
        </pc:picChg>
      </pc:sldChg>
      <pc:sldChg chg="modSp add mod">
        <pc:chgData name="Robert McQuillan" userId="cd82d8117e6824a6" providerId="LiveId" clId="{F2883540-FC82-47C2-9BB7-95E5DEF6FC08}" dt="2021-06-21T07:28:25.607" v="434" actId="113"/>
        <pc:sldMkLst>
          <pc:docMk/>
          <pc:sldMk cId="4280161401" sldId="334"/>
        </pc:sldMkLst>
        <pc:spChg chg="mod">
          <ac:chgData name="Robert McQuillan" userId="cd82d8117e6824a6" providerId="LiveId" clId="{F2883540-FC82-47C2-9BB7-95E5DEF6FC08}" dt="2021-06-21T07:28:25.607" v="434" actId="113"/>
          <ac:spMkLst>
            <pc:docMk/>
            <pc:sldMk cId="4280161401" sldId="334"/>
            <ac:spMk id="2" creationId="{00000000-0000-0000-0000-000000000000}"/>
          </ac:spMkLst>
        </pc:spChg>
        <pc:graphicFrameChg chg="modGraphic">
          <ac:chgData name="Robert McQuillan" userId="cd82d8117e6824a6" providerId="LiveId" clId="{F2883540-FC82-47C2-9BB7-95E5DEF6FC08}" dt="2021-06-21T07:27:59.900" v="430" actId="20577"/>
          <ac:graphicFrameMkLst>
            <pc:docMk/>
            <pc:sldMk cId="4280161401" sldId="334"/>
            <ac:graphicFrameMk id="6" creationId="{54FB596C-FCF9-4985-AB74-99CEBC1B67BA}"/>
          </ac:graphicFrameMkLst>
        </pc:graphicFrameChg>
      </pc:sldChg>
    </pc:docChg>
  </pc:docChgLst>
  <pc:docChgLst>
    <pc:chgData name="Robert McQuillan" userId="cd82d8117e6824a6" providerId="LiveId" clId="{C18108AE-4217-4B0B-AB2D-D876FEADCC22}"/>
    <pc:docChg chg="undo custSel addSld modSld sldOrd">
      <pc:chgData name="Robert McQuillan" userId="cd82d8117e6824a6" providerId="LiveId" clId="{C18108AE-4217-4B0B-AB2D-D876FEADCC22}" dt="2021-09-20T07:41:27.120" v="432" actId="14100"/>
      <pc:docMkLst>
        <pc:docMk/>
      </pc:docMkLst>
      <pc:sldChg chg="modSp mod">
        <pc:chgData name="Robert McQuillan" userId="cd82d8117e6824a6" providerId="LiveId" clId="{C18108AE-4217-4B0B-AB2D-D876FEADCC22}" dt="2021-09-20T07:06:17.157" v="128" actId="20577"/>
        <pc:sldMkLst>
          <pc:docMk/>
          <pc:sldMk cId="1729932670" sldId="276"/>
        </pc:sldMkLst>
        <pc:spChg chg="mod">
          <ac:chgData name="Robert McQuillan" userId="cd82d8117e6824a6" providerId="LiveId" clId="{C18108AE-4217-4B0B-AB2D-D876FEADCC22}" dt="2021-09-20T07:06:17.157" v="128" actId="20577"/>
          <ac:spMkLst>
            <pc:docMk/>
            <pc:sldMk cId="1729932670" sldId="276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C18108AE-4217-4B0B-AB2D-D876FEADCC22}" dt="2021-09-20T07:17:13.733" v="293" actId="113"/>
        <pc:sldMkLst>
          <pc:docMk/>
          <pc:sldMk cId="2849820047" sldId="298"/>
        </pc:sldMkLst>
        <pc:spChg chg="mod">
          <ac:chgData name="Robert McQuillan" userId="cd82d8117e6824a6" providerId="LiveId" clId="{C18108AE-4217-4B0B-AB2D-D876FEADCC22}" dt="2021-09-20T07:17:13.733" v="293" actId="113"/>
          <ac:spMkLst>
            <pc:docMk/>
            <pc:sldMk cId="2849820047" sldId="298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C18108AE-4217-4B0B-AB2D-D876FEADCC22}" dt="2021-09-20T07:11:49.835" v="209" actId="14100"/>
        <pc:sldMkLst>
          <pc:docMk/>
          <pc:sldMk cId="2836266084" sldId="299"/>
        </pc:sldMkLst>
        <pc:spChg chg="mod">
          <ac:chgData name="Robert McQuillan" userId="cd82d8117e6824a6" providerId="LiveId" clId="{C18108AE-4217-4B0B-AB2D-D876FEADCC22}" dt="2021-09-20T07:11:49.835" v="209" actId="14100"/>
          <ac:spMkLst>
            <pc:docMk/>
            <pc:sldMk cId="2836266084" sldId="299"/>
            <ac:spMk id="2" creationId="{00000000-0000-0000-0000-000000000000}"/>
          </ac:spMkLst>
        </pc:spChg>
        <pc:picChg chg="mod">
          <ac:chgData name="Robert McQuillan" userId="cd82d8117e6824a6" providerId="LiveId" clId="{C18108AE-4217-4B0B-AB2D-D876FEADCC22}" dt="2021-09-20T07:11:15.721" v="206" actId="14100"/>
          <ac:picMkLst>
            <pc:docMk/>
            <pc:sldMk cId="2836266084" sldId="299"/>
            <ac:picMk id="4" creationId="{00000000-0000-0000-0000-000000000000}"/>
          </ac:picMkLst>
        </pc:picChg>
      </pc:sldChg>
      <pc:sldChg chg="ord">
        <pc:chgData name="Robert McQuillan" userId="cd82d8117e6824a6" providerId="LiveId" clId="{C18108AE-4217-4B0B-AB2D-D876FEADCC22}" dt="2021-09-20T06:52:30.099" v="24"/>
        <pc:sldMkLst>
          <pc:docMk/>
          <pc:sldMk cId="2413205586" sldId="300"/>
        </pc:sldMkLst>
      </pc:sldChg>
      <pc:sldChg chg="modSp mod ord">
        <pc:chgData name="Robert McQuillan" userId="cd82d8117e6824a6" providerId="LiveId" clId="{C18108AE-4217-4B0B-AB2D-D876FEADCC22}" dt="2021-09-20T07:15:03.912" v="221" actId="20577"/>
        <pc:sldMkLst>
          <pc:docMk/>
          <pc:sldMk cId="2901093582" sldId="301"/>
        </pc:sldMkLst>
        <pc:spChg chg="mod">
          <ac:chgData name="Robert McQuillan" userId="cd82d8117e6824a6" providerId="LiveId" clId="{C18108AE-4217-4B0B-AB2D-D876FEADCC22}" dt="2021-09-20T07:15:03.912" v="221" actId="20577"/>
          <ac:spMkLst>
            <pc:docMk/>
            <pc:sldMk cId="2901093582" sldId="301"/>
            <ac:spMk id="2" creationId="{00000000-0000-0000-0000-000000000000}"/>
          </ac:spMkLst>
        </pc:spChg>
      </pc:sldChg>
      <pc:sldChg chg="modSp mod">
        <pc:chgData name="Robert McQuillan" userId="cd82d8117e6824a6" providerId="LiveId" clId="{C18108AE-4217-4B0B-AB2D-D876FEADCC22}" dt="2021-09-20T07:39:22.150" v="430" actId="20577"/>
        <pc:sldMkLst>
          <pc:docMk/>
          <pc:sldMk cId="3749275358" sldId="314"/>
        </pc:sldMkLst>
        <pc:spChg chg="mod">
          <ac:chgData name="Robert McQuillan" userId="cd82d8117e6824a6" providerId="LiveId" clId="{C18108AE-4217-4B0B-AB2D-D876FEADCC22}" dt="2021-09-20T07:39:22.150" v="430" actId="20577"/>
          <ac:spMkLst>
            <pc:docMk/>
            <pc:sldMk cId="3749275358" sldId="314"/>
            <ac:spMk id="3" creationId="{00000000-0000-0000-0000-000000000000}"/>
          </ac:spMkLst>
        </pc:spChg>
      </pc:sldChg>
      <pc:sldChg chg="modSp add mod">
        <pc:chgData name="Robert McQuillan" userId="cd82d8117e6824a6" providerId="LiveId" clId="{C18108AE-4217-4B0B-AB2D-D876FEADCC22}" dt="2021-09-20T07:08:51.998" v="189" actId="122"/>
        <pc:sldMkLst>
          <pc:docMk/>
          <pc:sldMk cId="3401937376" sldId="335"/>
        </pc:sldMkLst>
        <pc:spChg chg="mod">
          <ac:chgData name="Robert McQuillan" userId="cd82d8117e6824a6" providerId="LiveId" clId="{C18108AE-4217-4B0B-AB2D-D876FEADCC22}" dt="2021-09-20T07:08:51.998" v="189" actId="122"/>
          <ac:spMkLst>
            <pc:docMk/>
            <pc:sldMk cId="3401937376" sldId="335"/>
            <ac:spMk id="2" creationId="{00000000-0000-0000-0000-000000000000}"/>
          </ac:spMkLst>
        </pc:spChg>
        <pc:spChg chg="mod">
          <ac:chgData name="Robert McQuillan" userId="cd82d8117e6824a6" providerId="LiveId" clId="{C18108AE-4217-4B0B-AB2D-D876FEADCC22}" dt="2021-09-20T07:08:05.032" v="188" actId="20577"/>
          <ac:spMkLst>
            <pc:docMk/>
            <pc:sldMk cId="3401937376" sldId="335"/>
            <ac:spMk id="3" creationId="{00000000-0000-0000-0000-000000000000}"/>
          </ac:spMkLst>
        </pc:spChg>
      </pc:sldChg>
      <pc:sldChg chg="addSp delSp modSp new mod">
        <pc:chgData name="Robert McQuillan" userId="cd82d8117e6824a6" providerId="LiveId" clId="{C18108AE-4217-4B0B-AB2D-D876FEADCC22}" dt="2021-09-20T07:41:27.120" v="432" actId="14100"/>
        <pc:sldMkLst>
          <pc:docMk/>
          <pc:sldMk cId="3588384564" sldId="336"/>
        </pc:sldMkLst>
        <pc:spChg chg="mod">
          <ac:chgData name="Robert McQuillan" userId="cd82d8117e6824a6" providerId="LiveId" clId="{C18108AE-4217-4B0B-AB2D-D876FEADCC22}" dt="2021-09-20T07:29:36.215" v="335" actId="207"/>
          <ac:spMkLst>
            <pc:docMk/>
            <pc:sldMk cId="3588384564" sldId="336"/>
            <ac:spMk id="2" creationId="{D8B9FFE1-6DF2-4FB8-A5F1-B75370B54F2D}"/>
          </ac:spMkLst>
        </pc:spChg>
        <pc:spChg chg="mod">
          <ac:chgData name="Robert McQuillan" userId="cd82d8117e6824a6" providerId="LiveId" clId="{C18108AE-4217-4B0B-AB2D-D876FEADCC22}" dt="2021-09-20T07:30:04.534" v="354" actId="20577"/>
          <ac:spMkLst>
            <pc:docMk/>
            <pc:sldMk cId="3588384564" sldId="336"/>
            <ac:spMk id="3" creationId="{E312F028-247A-48A9-85B7-8B818A260C7B}"/>
          </ac:spMkLst>
        </pc:spChg>
        <pc:spChg chg="del">
          <ac:chgData name="Robert McQuillan" userId="cd82d8117e6824a6" providerId="LiveId" clId="{C18108AE-4217-4B0B-AB2D-D876FEADCC22}" dt="2021-09-20T07:30:57.344" v="372" actId="931"/>
          <ac:spMkLst>
            <pc:docMk/>
            <pc:sldMk cId="3588384564" sldId="336"/>
            <ac:spMk id="4" creationId="{44033FF3-102B-4733-82FD-EA0B3735A2A3}"/>
          </ac:spMkLst>
        </pc:spChg>
        <pc:spChg chg="mod">
          <ac:chgData name="Robert McQuillan" userId="cd82d8117e6824a6" providerId="LiveId" clId="{C18108AE-4217-4B0B-AB2D-D876FEADCC22}" dt="2021-09-20T07:30:32.612" v="371" actId="20577"/>
          <ac:spMkLst>
            <pc:docMk/>
            <pc:sldMk cId="3588384564" sldId="336"/>
            <ac:spMk id="5" creationId="{DD787438-9AE2-4B20-9911-5323E553FA13}"/>
          </ac:spMkLst>
        </pc:spChg>
        <pc:spChg chg="mod">
          <ac:chgData name="Robert McQuillan" userId="cd82d8117e6824a6" providerId="LiveId" clId="{C18108AE-4217-4B0B-AB2D-D876FEADCC22}" dt="2021-09-20T07:33:07.471" v="426" actId="255"/>
          <ac:spMkLst>
            <pc:docMk/>
            <pc:sldMk cId="3588384564" sldId="336"/>
            <ac:spMk id="6" creationId="{5FFBDA85-9A0D-4FE7-B0F1-1E0F4149EA35}"/>
          </ac:spMkLst>
        </pc:spChg>
        <pc:picChg chg="add mod">
          <ac:chgData name="Robert McQuillan" userId="cd82d8117e6824a6" providerId="LiveId" clId="{C18108AE-4217-4B0B-AB2D-D876FEADCC22}" dt="2021-09-20T07:41:22.482" v="431" actId="14100"/>
          <ac:picMkLst>
            <pc:docMk/>
            <pc:sldMk cId="3588384564" sldId="336"/>
            <ac:picMk id="8" creationId="{AD1285CB-27D6-4C7E-802A-C31EB4F53EDE}"/>
          </ac:picMkLst>
        </pc:picChg>
        <pc:picChg chg="add mod">
          <ac:chgData name="Robert McQuillan" userId="cd82d8117e6824a6" providerId="LiveId" clId="{C18108AE-4217-4B0B-AB2D-D876FEADCC22}" dt="2021-09-20T07:41:27.120" v="432" actId="14100"/>
          <ac:picMkLst>
            <pc:docMk/>
            <pc:sldMk cId="3588384564" sldId="336"/>
            <ac:picMk id="12" creationId="{03843F1C-1761-4EC4-A2C5-1826D5628D6A}"/>
          </ac:picMkLst>
        </pc:picChg>
      </pc:sldChg>
    </pc:docChg>
  </pc:docChgLst>
  <pc:docChgLst>
    <pc:chgData name="Robert McQuillan" userId="cd82d8117e6824a6" providerId="LiveId" clId="{7ED20985-BEB5-43E4-8B63-B54818767152}"/>
    <pc:docChg chg="undo custSel addSld modSld">
      <pc:chgData name="Robert McQuillan" userId="cd82d8117e6824a6" providerId="LiveId" clId="{7ED20985-BEB5-43E4-8B63-B54818767152}" dt="2021-03-22T07:48:02.569" v="593" actId="27636"/>
      <pc:docMkLst>
        <pc:docMk/>
      </pc:docMkLst>
      <pc:sldChg chg="delSp modSp mod">
        <pc:chgData name="Robert McQuillan" userId="cd82d8117e6824a6" providerId="LiveId" clId="{7ED20985-BEB5-43E4-8B63-B54818767152}" dt="2021-03-22T00:07:42.744" v="24" actId="20577"/>
        <pc:sldMkLst>
          <pc:docMk/>
          <pc:sldMk cId="1891697312" sldId="256"/>
        </pc:sldMkLst>
        <pc:spChg chg="mod">
          <ac:chgData name="Robert McQuillan" userId="cd82d8117e6824a6" providerId="LiveId" clId="{7ED20985-BEB5-43E4-8B63-B54818767152}" dt="2021-03-22T00:07:42.744" v="24" actId="20577"/>
          <ac:spMkLst>
            <pc:docMk/>
            <pc:sldMk cId="1891697312" sldId="256"/>
            <ac:spMk id="2" creationId="{00000000-0000-0000-0000-000000000000}"/>
          </ac:spMkLst>
        </pc:spChg>
        <pc:spChg chg="del mod">
          <ac:chgData name="Robert McQuillan" userId="cd82d8117e6824a6" providerId="LiveId" clId="{7ED20985-BEB5-43E4-8B63-B54818767152}" dt="2021-03-22T00:06:30.801" v="4" actId="21"/>
          <ac:spMkLst>
            <pc:docMk/>
            <pc:sldMk cId="1891697312" sldId="256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0:21:14.713" v="120" actId="255"/>
        <pc:sldMkLst>
          <pc:docMk/>
          <pc:sldMk cId="4029458764" sldId="257"/>
        </pc:sldMkLst>
        <pc:spChg chg="mod">
          <ac:chgData name="Robert McQuillan" userId="cd82d8117e6824a6" providerId="LiveId" clId="{7ED20985-BEB5-43E4-8B63-B54818767152}" dt="2021-03-22T00:08:47.972" v="27" actId="113"/>
          <ac:spMkLst>
            <pc:docMk/>
            <pc:sldMk cId="4029458764" sldId="257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0:21:14.713" v="120" actId="255"/>
          <ac:spMkLst>
            <pc:docMk/>
            <pc:sldMk cId="4029458764" sldId="257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0:30:17.644" v="127" actId="20577"/>
        <pc:sldMkLst>
          <pc:docMk/>
          <pc:sldMk cId="4146372492" sldId="258"/>
        </pc:sldMkLst>
        <pc:spChg chg="mod">
          <ac:chgData name="Robert McQuillan" userId="cd82d8117e6824a6" providerId="LiveId" clId="{7ED20985-BEB5-43E4-8B63-B54818767152}" dt="2021-03-22T00:30:17.644" v="127" actId="20577"/>
          <ac:spMkLst>
            <pc:docMk/>
            <pc:sldMk cId="4146372492" sldId="258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0:29:50.686" v="125" actId="20577"/>
          <ac:spMkLst>
            <pc:docMk/>
            <pc:sldMk cId="4146372492" sldId="258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0:41:29.617" v="170" actId="20577"/>
        <pc:sldMkLst>
          <pc:docMk/>
          <pc:sldMk cId="1729932670" sldId="276"/>
        </pc:sldMkLst>
        <pc:spChg chg="mod">
          <ac:chgData name="Robert McQuillan" userId="cd82d8117e6824a6" providerId="LiveId" clId="{7ED20985-BEB5-43E4-8B63-B54818767152}" dt="2021-03-22T00:30:35.821" v="132" actId="113"/>
          <ac:spMkLst>
            <pc:docMk/>
            <pc:sldMk cId="1729932670" sldId="276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0:41:29.617" v="170" actId="20577"/>
          <ac:spMkLst>
            <pc:docMk/>
            <pc:sldMk cId="1729932670" sldId="276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0:32:56.715" v="146" actId="255"/>
        <pc:sldMkLst>
          <pc:docMk/>
          <pc:sldMk cId="2577584400" sldId="297"/>
        </pc:sldMkLst>
        <pc:spChg chg="mod">
          <ac:chgData name="Robert McQuillan" userId="cd82d8117e6824a6" providerId="LiveId" clId="{7ED20985-BEB5-43E4-8B63-B54818767152}" dt="2021-03-22T00:32:33.450" v="142" actId="20577"/>
          <ac:spMkLst>
            <pc:docMk/>
            <pc:sldMk cId="2577584400" sldId="297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0:32:56.715" v="146" actId="255"/>
          <ac:spMkLst>
            <pc:docMk/>
            <pc:sldMk cId="2577584400" sldId="297"/>
            <ac:spMk id="3" creationId="{00000000-0000-0000-0000-000000000000}"/>
          </ac:spMkLst>
        </pc:spChg>
        <pc:picChg chg="mod">
          <ac:chgData name="Robert McQuillan" userId="cd82d8117e6824a6" providerId="LiveId" clId="{7ED20985-BEB5-43E4-8B63-B54818767152}" dt="2021-03-22T00:32:45.995" v="145" actId="14100"/>
          <ac:picMkLst>
            <pc:docMk/>
            <pc:sldMk cId="2577584400" sldId="297"/>
            <ac:picMk id="4" creationId="{00000000-0000-0000-0000-000000000000}"/>
          </ac:picMkLst>
        </pc:picChg>
      </pc:sldChg>
      <pc:sldChg chg="modSp mod">
        <pc:chgData name="Robert McQuillan" userId="cd82d8117e6824a6" providerId="LiveId" clId="{7ED20985-BEB5-43E4-8B63-B54818767152}" dt="2021-03-22T00:38:04.281" v="152" actId="14100"/>
        <pc:sldMkLst>
          <pc:docMk/>
          <pc:sldMk cId="2849820047" sldId="298"/>
        </pc:sldMkLst>
        <pc:spChg chg="mod">
          <ac:chgData name="Robert McQuillan" userId="cd82d8117e6824a6" providerId="LiveId" clId="{7ED20985-BEB5-43E4-8B63-B54818767152}" dt="2021-03-22T00:38:00.861" v="151" actId="14100"/>
          <ac:spMkLst>
            <pc:docMk/>
            <pc:sldMk cId="2849820047" sldId="298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0:38:04.281" v="152" actId="14100"/>
          <ac:spMkLst>
            <pc:docMk/>
            <pc:sldMk cId="2849820047" sldId="298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0:39:11.067" v="166" actId="20577"/>
        <pc:sldMkLst>
          <pc:docMk/>
          <pc:sldMk cId="2836266084" sldId="299"/>
        </pc:sldMkLst>
        <pc:spChg chg="mod">
          <ac:chgData name="Robert McQuillan" userId="cd82d8117e6824a6" providerId="LiveId" clId="{7ED20985-BEB5-43E4-8B63-B54818767152}" dt="2021-03-22T00:39:11.067" v="166" actId="20577"/>
          <ac:spMkLst>
            <pc:docMk/>
            <pc:sldMk cId="2836266084" sldId="299"/>
            <ac:spMk id="2" creationId="{00000000-0000-0000-0000-000000000000}"/>
          </ac:spMkLst>
        </pc:spChg>
        <pc:picChg chg="mod">
          <ac:chgData name="Robert McQuillan" userId="cd82d8117e6824a6" providerId="LiveId" clId="{7ED20985-BEB5-43E4-8B63-B54818767152}" dt="2021-03-22T00:38:57.948" v="156" actId="14100"/>
          <ac:picMkLst>
            <pc:docMk/>
            <pc:sldMk cId="2836266084" sldId="299"/>
            <ac:picMk id="4" creationId="{00000000-0000-0000-0000-000000000000}"/>
          </ac:picMkLst>
        </pc:picChg>
      </pc:sldChg>
      <pc:sldChg chg="modSp mod">
        <pc:chgData name="Robert McQuillan" userId="cd82d8117e6824a6" providerId="LiveId" clId="{7ED20985-BEB5-43E4-8B63-B54818767152}" dt="2021-03-22T00:43:29.866" v="186" actId="20577"/>
        <pc:sldMkLst>
          <pc:docMk/>
          <pc:sldMk cId="2413205586" sldId="300"/>
        </pc:sldMkLst>
        <pc:spChg chg="mod">
          <ac:chgData name="Robert McQuillan" userId="cd82d8117e6824a6" providerId="LiveId" clId="{7ED20985-BEB5-43E4-8B63-B54818767152}" dt="2021-03-22T00:42:00.147" v="173" actId="14100"/>
          <ac:spMkLst>
            <pc:docMk/>
            <pc:sldMk cId="2413205586" sldId="300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0:43:29.866" v="186" actId="20577"/>
          <ac:spMkLst>
            <pc:docMk/>
            <pc:sldMk cId="2413205586" sldId="300"/>
            <ac:spMk id="3" creationId="{00000000-0000-0000-0000-000000000000}"/>
          </ac:spMkLst>
        </pc:spChg>
        <pc:picChg chg="mod">
          <ac:chgData name="Robert McQuillan" userId="cd82d8117e6824a6" providerId="LiveId" clId="{7ED20985-BEB5-43E4-8B63-B54818767152}" dt="2021-03-22T00:42:03.179" v="174" actId="14100"/>
          <ac:picMkLst>
            <pc:docMk/>
            <pc:sldMk cId="2413205586" sldId="300"/>
            <ac:picMk id="4" creationId="{00000000-0000-0000-0000-000000000000}"/>
          </ac:picMkLst>
        </pc:picChg>
      </pc:sldChg>
      <pc:sldChg chg="modSp mod">
        <pc:chgData name="Robert McQuillan" userId="cd82d8117e6824a6" providerId="LiveId" clId="{7ED20985-BEB5-43E4-8B63-B54818767152}" dt="2021-03-22T00:48:52.528" v="196" actId="14100"/>
        <pc:sldMkLst>
          <pc:docMk/>
          <pc:sldMk cId="2901093582" sldId="301"/>
        </pc:sldMkLst>
        <pc:spChg chg="mod">
          <ac:chgData name="Robert McQuillan" userId="cd82d8117e6824a6" providerId="LiveId" clId="{7ED20985-BEB5-43E4-8B63-B54818767152}" dt="2021-03-22T00:43:47.094" v="187" actId="113"/>
          <ac:spMkLst>
            <pc:docMk/>
            <pc:sldMk cId="2901093582" sldId="301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0:48:52.528" v="196" actId="14100"/>
          <ac:spMkLst>
            <pc:docMk/>
            <pc:sldMk cId="2901093582" sldId="301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0:52:36.504" v="216" actId="14100"/>
        <pc:sldMkLst>
          <pc:docMk/>
          <pc:sldMk cId="3795481467" sldId="302"/>
        </pc:sldMkLst>
        <pc:spChg chg="mod">
          <ac:chgData name="Robert McQuillan" userId="cd82d8117e6824a6" providerId="LiveId" clId="{7ED20985-BEB5-43E4-8B63-B54818767152}" dt="2021-03-22T00:49:20.673" v="201" actId="20577"/>
          <ac:spMkLst>
            <pc:docMk/>
            <pc:sldMk cId="3795481467" sldId="302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0:52:36.504" v="216" actId="14100"/>
          <ac:spMkLst>
            <pc:docMk/>
            <pc:sldMk cId="3795481467" sldId="302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0:58:36.782" v="259" actId="20577"/>
        <pc:sldMkLst>
          <pc:docMk/>
          <pc:sldMk cId="2444900572" sldId="303"/>
        </pc:sldMkLst>
        <pc:spChg chg="mod">
          <ac:chgData name="Robert McQuillan" userId="cd82d8117e6824a6" providerId="LiveId" clId="{7ED20985-BEB5-43E4-8B63-B54818767152}" dt="2021-03-22T00:53:26.856" v="217" actId="113"/>
          <ac:spMkLst>
            <pc:docMk/>
            <pc:sldMk cId="2444900572" sldId="303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0:58:36.782" v="259" actId="20577"/>
          <ac:spMkLst>
            <pc:docMk/>
            <pc:sldMk cId="2444900572" sldId="303"/>
            <ac:spMk id="3" creationId="{00000000-0000-0000-0000-000000000000}"/>
          </ac:spMkLst>
        </pc:spChg>
        <pc:picChg chg="mod">
          <ac:chgData name="Robert McQuillan" userId="cd82d8117e6824a6" providerId="LiveId" clId="{7ED20985-BEB5-43E4-8B63-B54818767152}" dt="2021-03-22T00:54:02.550" v="222" actId="1076"/>
          <ac:picMkLst>
            <pc:docMk/>
            <pc:sldMk cId="2444900572" sldId="303"/>
            <ac:picMk id="5" creationId="{00000000-0000-0000-0000-000000000000}"/>
          </ac:picMkLst>
        </pc:picChg>
      </pc:sldChg>
      <pc:sldChg chg="modSp mod">
        <pc:chgData name="Robert McQuillan" userId="cd82d8117e6824a6" providerId="LiveId" clId="{7ED20985-BEB5-43E4-8B63-B54818767152}" dt="2021-03-22T07:46:33.463" v="580" actId="20577"/>
        <pc:sldMkLst>
          <pc:docMk/>
          <pc:sldMk cId="2276968242" sldId="304"/>
        </pc:sldMkLst>
        <pc:spChg chg="mod">
          <ac:chgData name="Robert McQuillan" userId="cd82d8117e6824a6" providerId="LiveId" clId="{7ED20985-BEB5-43E4-8B63-B54818767152}" dt="2021-03-22T07:46:33.463" v="580" actId="20577"/>
          <ac:spMkLst>
            <pc:docMk/>
            <pc:sldMk cId="2276968242" sldId="304"/>
            <ac:spMk id="2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09:09.296" v="296" actId="20577"/>
        <pc:sldMkLst>
          <pc:docMk/>
          <pc:sldMk cId="3109723106" sldId="305"/>
        </pc:sldMkLst>
        <pc:spChg chg="mod">
          <ac:chgData name="Robert McQuillan" userId="cd82d8117e6824a6" providerId="LiveId" clId="{7ED20985-BEB5-43E4-8B63-B54818767152}" dt="2021-03-22T01:06:24.009" v="260" actId="113"/>
          <ac:spMkLst>
            <pc:docMk/>
            <pc:sldMk cId="3109723106" sldId="305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09:09.296" v="296" actId="20577"/>
          <ac:spMkLst>
            <pc:docMk/>
            <pc:sldMk cId="3109723106" sldId="305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09:23.785" v="299" actId="20577"/>
        <pc:sldMkLst>
          <pc:docMk/>
          <pc:sldMk cId="1768495503" sldId="306"/>
        </pc:sldMkLst>
        <pc:spChg chg="mod">
          <ac:chgData name="Robert McQuillan" userId="cd82d8117e6824a6" providerId="LiveId" clId="{7ED20985-BEB5-43E4-8B63-B54818767152}" dt="2021-03-22T01:08:04.524" v="292" actId="113"/>
          <ac:spMkLst>
            <pc:docMk/>
            <pc:sldMk cId="1768495503" sldId="306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09:23.785" v="299" actId="20577"/>
          <ac:spMkLst>
            <pc:docMk/>
            <pc:sldMk cId="1768495503" sldId="306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13:00.156" v="333" actId="20577"/>
        <pc:sldMkLst>
          <pc:docMk/>
          <pc:sldMk cId="3254832550" sldId="307"/>
        </pc:sldMkLst>
        <pc:spChg chg="mod">
          <ac:chgData name="Robert McQuillan" userId="cd82d8117e6824a6" providerId="LiveId" clId="{7ED20985-BEB5-43E4-8B63-B54818767152}" dt="2021-03-22T01:09:42.417" v="300" actId="113"/>
          <ac:spMkLst>
            <pc:docMk/>
            <pc:sldMk cId="3254832550" sldId="307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13:00.156" v="333" actId="20577"/>
          <ac:spMkLst>
            <pc:docMk/>
            <pc:sldMk cId="3254832550" sldId="307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21:17.023" v="345" actId="20577"/>
        <pc:sldMkLst>
          <pc:docMk/>
          <pc:sldMk cId="4082318295" sldId="308"/>
        </pc:sldMkLst>
        <pc:spChg chg="mod">
          <ac:chgData name="Robert McQuillan" userId="cd82d8117e6824a6" providerId="LiveId" clId="{7ED20985-BEB5-43E4-8B63-B54818767152}" dt="2021-03-22T01:16:30.201" v="334" actId="113"/>
          <ac:spMkLst>
            <pc:docMk/>
            <pc:sldMk cId="4082318295" sldId="308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21:17.023" v="345" actId="20577"/>
          <ac:spMkLst>
            <pc:docMk/>
            <pc:sldMk cId="4082318295" sldId="308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21:57.485" v="348" actId="20577"/>
        <pc:sldMkLst>
          <pc:docMk/>
          <pc:sldMk cId="1010651265" sldId="309"/>
        </pc:sldMkLst>
        <pc:spChg chg="mod">
          <ac:chgData name="Robert McQuillan" userId="cd82d8117e6824a6" providerId="LiveId" clId="{7ED20985-BEB5-43E4-8B63-B54818767152}" dt="2021-03-22T01:20:50.138" v="336" actId="113"/>
          <ac:spMkLst>
            <pc:docMk/>
            <pc:sldMk cId="1010651265" sldId="309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21:57.485" v="348" actId="20577"/>
          <ac:spMkLst>
            <pc:docMk/>
            <pc:sldMk cId="1010651265" sldId="309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22:43.195" v="349" actId="113"/>
        <pc:sldMkLst>
          <pc:docMk/>
          <pc:sldMk cId="704607109" sldId="310"/>
        </pc:sldMkLst>
        <pc:spChg chg="mod">
          <ac:chgData name="Robert McQuillan" userId="cd82d8117e6824a6" providerId="LiveId" clId="{7ED20985-BEB5-43E4-8B63-B54818767152}" dt="2021-03-22T01:22:43.195" v="349" actId="113"/>
          <ac:spMkLst>
            <pc:docMk/>
            <pc:sldMk cId="704607109" sldId="310"/>
            <ac:spMk id="2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34:36.810" v="452" actId="113"/>
        <pc:sldMkLst>
          <pc:docMk/>
          <pc:sldMk cId="2465953438" sldId="311"/>
        </pc:sldMkLst>
        <pc:spChg chg="mod">
          <ac:chgData name="Robert McQuillan" userId="cd82d8117e6824a6" providerId="LiveId" clId="{7ED20985-BEB5-43E4-8B63-B54818767152}" dt="2021-03-22T01:34:36.810" v="452" actId="113"/>
          <ac:spMkLst>
            <pc:docMk/>
            <pc:sldMk cId="2465953438" sldId="311"/>
            <ac:spMk id="2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30:12.778" v="437" actId="113"/>
        <pc:sldMkLst>
          <pc:docMk/>
          <pc:sldMk cId="1536109054" sldId="312"/>
        </pc:sldMkLst>
        <pc:spChg chg="mod">
          <ac:chgData name="Robert McQuillan" userId="cd82d8117e6824a6" providerId="LiveId" clId="{7ED20985-BEB5-43E4-8B63-B54818767152}" dt="2021-03-22T01:30:12.778" v="437" actId="113"/>
          <ac:spMkLst>
            <pc:docMk/>
            <pc:sldMk cId="1536109054" sldId="312"/>
            <ac:spMk id="2" creationId="{00000000-0000-0000-0000-000000000000}"/>
          </ac:spMkLst>
        </pc:spChg>
        <pc:graphicFrameChg chg="mod modGraphic">
          <ac:chgData name="Robert McQuillan" userId="cd82d8117e6824a6" providerId="LiveId" clId="{7ED20985-BEB5-43E4-8B63-B54818767152}" dt="2021-03-22T01:29:39.311" v="435" actId="14100"/>
          <ac:graphicFrameMkLst>
            <pc:docMk/>
            <pc:sldMk cId="1536109054" sldId="312"/>
            <ac:graphicFrameMk id="4" creationId="{00000000-0000-0000-0000-000000000000}"/>
          </ac:graphicFrameMkLst>
        </pc:graphicFrameChg>
      </pc:sldChg>
      <pc:sldChg chg="modSp mod">
        <pc:chgData name="Robert McQuillan" userId="cd82d8117e6824a6" providerId="LiveId" clId="{7ED20985-BEB5-43E4-8B63-B54818767152}" dt="2021-03-22T01:32:36.808" v="451" actId="20577"/>
        <pc:sldMkLst>
          <pc:docMk/>
          <pc:sldMk cId="1184366583" sldId="313"/>
        </pc:sldMkLst>
        <pc:spChg chg="mod">
          <ac:chgData name="Robert McQuillan" userId="cd82d8117e6824a6" providerId="LiveId" clId="{7ED20985-BEB5-43E4-8B63-B54818767152}" dt="2021-03-22T01:32:36.808" v="451" actId="20577"/>
          <ac:spMkLst>
            <pc:docMk/>
            <pc:sldMk cId="1184366583" sldId="313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30:42.865" v="439" actId="255"/>
          <ac:spMkLst>
            <pc:docMk/>
            <pc:sldMk cId="1184366583" sldId="313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7:44:41.849" v="564" actId="255"/>
        <pc:sldMkLst>
          <pc:docMk/>
          <pc:sldMk cId="3749275358" sldId="314"/>
        </pc:sldMkLst>
        <pc:spChg chg="mod">
          <ac:chgData name="Robert McQuillan" userId="cd82d8117e6824a6" providerId="LiveId" clId="{7ED20985-BEB5-43E4-8B63-B54818767152}" dt="2021-03-22T07:43:02.031" v="559" actId="14100"/>
          <ac:spMkLst>
            <pc:docMk/>
            <pc:sldMk cId="3749275358" sldId="314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7:44:41.849" v="564" actId="255"/>
          <ac:spMkLst>
            <pc:docMk/>
            <pc:sldMk cId="3749275358" sldId="314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39:42.998" v="482" actId="20577"/>
        <pc:sldMkLst>
          <pc:docMk/>
          <pc:sldMk cId="4026888074" sldId="315"/>
        </pc:sldMkLst>
        <pc:spChg chg="mod">
          <ac:chgData name="Robert McQuillan" userId="cd82d8117e6824a6" providerId="LiveId" clId="{7ED20985-BEB5-43E4-8B63-B54818767152}" dt="2021-03-22T01:37:12.418" v="464" actId="113"/>
          <ac:spMkLst>
            <pc:docMk/>
            <pc:sldMk cId="4026888074" sldId="315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39:42.998" v="482" actId="20577"/>
          <ac:spMkLst>
            <pc:docMk/>
            <pc:sldMk cId="4026888074" sldId="315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40:08.698" v="484" actId="255"/>
        <pc:sldMkLst>
          <pc:docMk/>
          <pc:sldMk cId="2531367709" sldId="316"/>
        </pc:sldMkLst>
        <pc:spChg chg="mod">
          <ac:chgData name="Robert McQuillan" userId="cd82d8117e6824a6" providerId="LiveId" clId="{7ED20985-BEB5-43E4-8B63-B54818767152}" dt="2021-03-22T01:39:59.764" v="483" actId="113"/>
          <ac:spMkLst>
            <pc:docMk/>
            <pc:sldMk cId="2531367709" sldId="316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40:08.698" v="484" actId="255"/>
          <ac:spMkLst>
            <pc:docMk/>
            <pc:sldMk cId="2531367709" sldId="316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40:53.357" v="486" actId="255"/>
        <pc:sldMkLst>
          <pc:docMk/>
          <pc:sldMk cId="3185596591" sldId="317"/>
        </pc:sldMkLst>
        <pc:spChg chg="mod">
          <ac:chgData name="Robert McQuillan" userId="cd82d8117e6824a6" providerId="LiveId" clId="{7ED20985-BEB5-43E4-8B63-B54818767152}" dt="2021-03-22T01:40:47.275" v="485" actId="113"/>
          <ac:spMkLst>
            <pc:docMk/>
            <pc:sldMk cId="3185596591" sldId="317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40:53.357" v="486" actId="255"/>
          <ac:spMkLst>
            <pc:docMk/>
            <pc:sldMk cId="3185596591" sldId="317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41:51.011" v="491" actId="14100"/>
        <pc:sldMkLst>
          <pc:docMk/>
          <pc:sldMk cId="3912414992" sldId="318"/>
        </pc:sldMkLst>
        <pc:spChg chg="mod">
          <ac:chgData name="Robert McQuillan" userId="cd82d8117e6824a6" providerId="LiveId" clId="{7ED20985-BEB5-43E4-8B63-B54818767152}" dt="2021-03-22T01:41:28.434" v="487" actId="113"/>
          <ac:spMkLst>
            <pc:docMk/>
            <pc:sldMk cId="3912414992" sldId="318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41:35.190" v="488" actId="255"/>
          <ac:spMkLst>
            <pc:docMk/>
            <pc:sldMk cId="3912414992" sldId="318"/>
            <ac:spMk id="3" creationId="{00000000-0000-0000-0000-000000000000}"/>
          </ac:spMkLst>
        </pc:spChg>
        <pc:picChg chg="mod">
          <ac:chgData name="Robert McQuillan" userId="cd82d8117e6824a6" providerId="LiveId" clId="{7ED20985-BEB5-43E4-8B63-B54818767152}" dt="2021-03-22T01:41:39.052" v="489" actId="1076"/>
          <ac:picMkLst>
            <pc:docMk/>
            <pc:sldMk cId="3912414992" sldId="318"/>
            <ac:picMk id="5" creationId="{00000000-0000-0000-0000-000000000000}"/>
          </ac:picMkLst>
        </pc:picChg>
        <pc:picChg chg="mod">
          <ac:chgData name="Robert McQuillan" userId="cd82d8117e6824a6" providerId="LiveId" clId="{7ED20985-BEB5-43E4-8B63-B54818767152}" dt="2021-03-22T01:41:51.011" v="491" actId="14100"/>
          <ac:picMkLst>
            <pc:docMk/>
            <pc:sldMk cId="3912414992" sldId="318"/>
            <ac:picMk id="6" creationId="{00000000-0000-0000-0000-000000000000}"/>
          </ac:picMkLst>
        </pc:picChg>
      </pc:sldChg>
      <pc:sldChg chg="modSp mod">
        <pc:chgData name="Robert McQuillan" userId="cd82d8117e6824a6" providerId="LiveId" clId="{7ED20985-BEB5-43E4-8B63-B54818767152}" dt="2021-03-22T01:42:27.160" v="495" actId="255"/>
        <pc:sldMkLst>
          <pc:docMk/>
          <pc:sldMk cId="3663450856" sldId="320"/>
        </pc:sldMkLst>
        <pc:spChg chg="mod">
          <ac:chgData name="Robert McQuillan" userId="cd82d8117e6824a6" providerId="LiveId" clId="{7ED20985-BEB5-43E4-8B63-B54818767152}" dt="2021-03-22T01:42:16.690" v="492" actId="113"/>
          <ac:spMkLst>
            <pc:docMk/>
            <pc:sldMk cId="3663450856" sldId="320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42:27.160" v="495" actId="255"/>
          <ac:spMkLst>
            <pc:docMk/>
            <pc:sldMk cId="3663450856" sldId="320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42:51.619" v="498" actId="1076"/>
        <pc:sldMkLst>
          <pc:docMk/>
          <pc:sldMk cId="4283230430" sldId="322"/>
        </pc:sldMkLst>
        <pc:spChg chg="mod">
          <ac:chgData name="Robert McQuillan" userId="cd82d8117e6824a6" providerId="LiveId" clId="{7ED20985-BEB5-43E4-8B63-B54818767152}" dt="2021-03-22T01:42:42.850" v="496" actId="113"/>
          <ac:spMkLst>
            <pc:docMk/>
            <pc:sldMk cId="4283230430" sldId="322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42:49.135" v="497" actId="255"/>
          <ac:spMkLst>
            <pc:docMk/>
            <pc:sldMk cId="4283230430" sldId="322"/>
            <ac:spMk id="3" creationId="{00000000-0000-0000-0000-000000000000}"/>
          </ac:spMkLst>
        </pc:spChg>
        <pc:picChg chg="mod">
          <ac:chgData name="Robert McQuillan" userId="cd82d8117e6824a6" providerId="LiveId" clId="{7ED20985-BEB5-43E4-8B63-B54818767152}" dt="2021-03-22T01:42:51.619" v="498" actId="1076"/>
          <ac:picMkLst>
            <pc:docMk/>
            <pc:sldMk cId="4283230430" sldId="322"/>
            <ac:picMk id="6" creationId="{00000000-0000-0000-0000-000000000000}"/>
          </ac:picMkLst>
        </pc:picChg>
      </pc:sldChg>
      <pc:sldChg chg="modSp mod">
        <pc:chgData name="Robert McQuillan" userId="cd82d8117e6824a6" providerId="LiveId" clId="{7ED20985-BEB5-43E4-8B63-B54818767152}" dt="2021-03-22T01:45:58.141" v="507" actId="20577"/>
        <pc:sldMkLst>
          <pc:docMk/>
          <pc:sldMk cId="2052186501" sldId="323"/>
        </pc:sldMkLst>
        <pc:spChg chg="mod">
          <ac:chgData name="Robert McQuillan" userId="cd82d8117e6824a6" providerId="LiveId" clId="{7ED20985-BEB5-43E4-8B63-B54818767152}" dt="2021-03-22T01:45:03.931" v="502" actId="113"/>
          <ac:spMkLst>
            <pc:docMk/>
            <pc:sldMk cId="2052186501" sldId="323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45:58.141" v="507" actId="20577"/>
          <ac:spMkLst>
            <pc:docMk/>
            <pc:sldMk cId="2052186501" sldId="323"/>
            <ac:spMk id="3" creationId="{00000000-0000-0000-0000-000000000000}"/>
          </ac:spMkLst>
        </pc:spChg>
        <pc:picChg chg="mod">
          <ac:chgData name="Robert McQuillan" userId="cd82d8117e6824a6" providerId="LiveId" clId="{7ED20985-BEB5-43E4-8B63-B54818767152}" dt="2021-03-22T01:45:34.332" v="506" actId="14100"/>
          <ac:picMkLst>
            <pc:docMk/>
            <pc:sldMk cId="2052186501" sldId="323"/>
            <ac:picMk id="4" creationId="{00000000-0000-0000-0000-000000000000}"/>
          </ac:picMkLst>
        </pc:picChg>
      </pc:sldChg>
      <pc:sldChg chg="modSp mod">
        <pc:chgData name="Robert McQuillan" userId="cd82d8117e6824a6" providerId="LiveId" clId="{7ED20985-BEB5-43E4-8B63-B54818767152}" dt="2021-03-22T01:46:18.276" v="510" actId="20577"/>
        <pc:sldMkLst>
          <pc:docMk/>
          <pc:sldMk cId="1517237233" sldId="324"/>
        </pc:sldMkLst>
        <pc:spChg chg="mod">
          <ac:chgData name="Robert McQuillan" userId="cd82d8117e6824a6" providerId="LiveId" clId="{7ED20985-BEB5-43E4-8B63-B54818767152}" dt="2021-03-22T01:46:09.362" v="508" actId="113"/>
          <ac:spMkLst>
            <pc:docMk/>
            <pc:sldMk cId="1517237233" sldId="324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46:18.276" v="510" actId="20577"/>
          <ac:spMkLst>
            <pc:docMk/>
            <pc:sldMk cId="1517237233" sldId="324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43:20.530" v="501" actId="20577"/>
        <pc:sldMkLst>
          <pc:docMk/>
          <pc:sldMk cId="1889093355" sldId="325"/>
        </pc:sldMkLst>
        <pc:spChg chg="mod">
          <ac:chgData name="Robert McQuillan" userId="cd82d8117e6824a6" providerId="LiveId" clId="{7ED20985-BEB5-43E4-8B63-B54818767152}" dt="2021-03-22T01:43:14.985" v="500" actId="113"/>
          <ac:spMkLst>
            <pc:docMk/>
            <pc:sldMk cId="1889093355" sldId="325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43:20.530" v="501" actId="20577"/>
          <ac:spMkLst>
            <pc:docMk/>
            <pc:sldMk cId="1889093355" sldId="325"/>
            <ac:spMk id="3" creationId="{00000000-0000-0000-0000-000000000000}"/>
          </ac:spMkLst>
        </pc:spChg>
      </pc:sldChg>
      <pc:sldChg chg="modSp mod">
        <pc:chgData name="Robert McQuillan" userId="cd82d8117e6824a6" providerId="LiveId" clId="{7ED20985-BEB5-43E4-8B63-B54818767152}" dt="2021-03-22T01:48:19.340" v="517" actId="113"/>
        <pc:sldMkLst>
          <pc:docMk/>
          <pc:sldMk cId="1520854416" sldId="326"/>
        </pc:sldMkLst>
        <pc:spChg chg="mod">
          <ac:chgData name="Robert McQuillan" userId="cd82d8117e6824a6" providerId="LiveId" clId="{7ED20985-BEB5-43E4-8B63-B54818767152}" dt="2021-03-22T01:48:19.340" v="517" actId="113"/>
          <ac:spMkLst>
            <pc:docMk/>
            <pc:sldMk cId="1520854416" sldId="326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47:02.245" v="514" actId="255"/>
          <ac:spMkLst>
            <pc:docMk/>
            <pc:sldMk cId="1520854416" sldId="326"/>
            <ac:spMk id="3" creationId="{00000000-0000-0000-0000-000000000000}"/>
          </ac:spMkLst>
        </pc:spChg>
        <pc:picChg chg="mod">
          <ac:chgData name="Robert McQuillan" userId="cd82d8117e6824a6" providerId="LiveId" clId="{7ED20985-BEB5-43E4-8B63-B54818767152}" dt="2021-03-22T01:47:09.147" v="516" actId="14100"/>
          <ac:picMkLst>
            <pc:docMk/>
            <pc:sldMk cId="1520854416" sldId="326"/>
            <ac:picMk id="6" creationId="{00000000-0000-0000-0000-000000000000}"/>
          </ac:picMkLst>
        </pc:picChg>
      </pc:sldChg>
      <pc:sldChg chg="modSp mod">
        <pc:chgData name="Robert McQuillan" userId="cd82d8117e6824a6" providerId="LiveId" clId="{7ED20985-BEB5-43E4-8B63-B54818767152}" dt="2021-03-22T01:48:43.316" v="520" actId="1076"/>
        <pc:sldMkLst>
          <pc:docMk/>
          <pc:sldMk cId="2348495992" sldId="327"/>
        </pc:sldMkLst>
        <pc:spChg chg="mod">
          <ac:chgData name="Robert McQuillan" userId="cd82d8117e6824a6" providerId="LiveId" clId="{7ED20985-BEB5-43E4-8B63-B54818767152}" dt="2021-03-22T01:48:32.842" v="518" actId="113"/>
          <ac:spMkLst>
            <pc:docMk/>
            <pc:sldMk cId="2348495992" sldId="327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48:40.076" v="519" actId="255"/>
          <ac:spMkLst>
            <pc:docMk/>
            <pc:sldMk cId="2348495992" sldId="327"/>
            <ac:spMk id="3" creationId="{00000000-0000-0000-0000-000000000000}"/>
          </ac:spMkLst>
        </pc:spChg>
        <pc:picChg chg="mod">
          <ac:chgData name="Robert McQuillan" userId="cd82d8117e6824a6" providerId="LiveId" clId="{7ED20985-BEB5-43E4-8B63-B54818767152}" dt="2021-03-22T01:48:43.316" v="520" actId="1076"/>
          <ac:picMkLst>
            <pc:docMk/>
            <pc:sldMk cId="2348495992" sldId="327"/>
            <ac:picMk id="5" creationId="{00000000-0000-0000-0000-000000000000}"/>
          </ac:picMkLst>
        </pc:picChg>
      </pc:sldChg>
      <pc:sldChg chg="modSp mod">
        <pc:chgData name="Robert McQuillan" userId="cd82d8117e6824a6" providerId="LiveId" clId="{7ED20985-BEB5-43E4-8B63-B54818767152}" dt="2021-03-22T01:51:01.172" v="530" actId="255"/>
        <pc:sldMkLst>
          <pc:docMk/>
          <pc:sldMk cId="1885912" sldId="328"/>
        </pc:sldMkLst>
        <pc:spChg chg="mod">
          <ac:chgData name="Robert McQuillan" userId="cd82d8117e6824a6" providerId="LiveId" clId="{7ED20985-BEB5-43E4-8B63-B54818767152}" dt="2021-03-22T01:50:29.517" v="525"/>
          <ac:spMkLst>
            <pc:docMk/>
            <pc:sldMk cId="1885912" sldId="328"/>
            <ac:spMk id="2" creationId="{00000000-0000-0000-0000-000000000000}"/>
          </ac:spMkLst>
        </pc:spChg>
        <pc:spChg chg="mod">
          <ac:chgData name="Robert McQuillan" userId="cd82d8117e6824a6" providerId="LiveId" clId="{7ED20985-BEB5-43E4-8B63-B54818767152}" dt="2021-03-22T01:51:01.172" v="530" actId="255"/>
          <ac:spMkLst>
            <pc:docMk/>
            <pc:sldMk cId="1885912" sldId="328"/>
            <ac:spMk id="3" creationId="{00000000-0000-0000-0000-000000000000}"/>
          </ac:spMkLst>
        </pc:spChg>
        <pc:picChg chg="mod">
          <ac:chgData name="Robert McQuillan" userId="cd82d8117e6824a6" providerId="LiveId" clId="{7ED20985-BEB5-43E4-8B63-B54818767152}" dt="2021-03-22T01:50:43.659" v="527" actId="14100"/>
          <ac:picMkLst>
            <pc:docMk/>
            <pc:sldMk cId="1885912" sldId="328"/>
            <ac:picMk id="5" creationId="{00000000-0000-0000-0000-000000000000}"/>
          </ac:picMkLst>
        </pc:picChg>
      </pc:sldChg>
      <pc:sldChg chg="modSp mod">
        <pc:chgData name="Robert McQuillan" userId="cd82d8117e6824a6" providerId="LiveId" clId="{7ED20985-BEB5-43E4-8B63-B54818767152}" dt="2021-03-22T00:57:58.259" v="223" actId="113"/>
        <pc:sldMkLst>
          <pc:docMk/>
          <pc:sldMk cId="773270201" sldId="329"/>
        </pc:sldMkLst>
        <pc:spChg chg="mod">
          <ac:chgData name="Robert McQuillan" userId="cd82d8117e6824a6" providerId="LiveId" clId="{7ED20985-BEB5-43E4-8B63-B54818767152}" dt="2021-03-22T00:57:58.259" v="223" actId="113"/>
          <ac:spMkLst>
            <pc:docMk/>
            <pc:sldMk cId="773270201" sldId="329"/>
            <ac:spMk id="2" creationId="{00000000-0000-0000-0000-000000000000}"/>
          </ac:spMkLst>
        </pc:spChg>
      </pc:sldChg>
      <pc:sldChg chg="add">
        <pc:chgData name="Robert McQuillan" userId="cd82d8117e6824a6" providerId="LiveId" clId="{7ED20985-BEB5-43E4-8B63-B54818767152}" dt="2021-03-22T07:42:11.104" v="531"/>
        <pc:sldMkLst>
          <pc:docMk/>
          <pc:sldMk cId="345667107" sldId="330"/>
        </pc:sldMkLst>
      </pc:sldChg>
      <pc:sldChg chg="addSp delSp modSp add mod">
        <pc:chgData name="Robert McQuillan" userId="cd82d8117e6824a6" providerId="LiveId" clId="{7ED20985-BEB5-43E4-8B63-B54818767152}" dt="2021-03-22T07:48:02.569" v="593" actId="27636"/>
        <pc:sldMkLst>
          <pc:docMk/>
          <pc:sldMk cId="703013052" sldId="331"/>
        </pc:sldMkLst>
        <pc:spChg chg="add mod">
          <ac:chgData name="Robert McQuillan" userId="cd82d8117e6824a6" providerId="LiveId" clId="{7ED20985-BEB5-43E4-8B63-B54818767152}" dt="2021-03-22T07:48:02.569" v="593" actId="27636"/>
          <ac:spMkLst>
            <pc:docMk/>
            <pc:sldMk cId="703013052" sldId="331"/>
            <ac:spMk id="4" creationId="{C73E6387-26E9-47DD-8623-6A6A5EF4EA26}"/>
          </ac:spMkLst>
        </pc:spChg>
        <pc:picChg chg="del">
          <ac:chgData name="Robert McQuillan" userId="cd82d8117e6824a6" providerId="LiveId" clId="{7ED20985-BEB5-43E4-8B63-B54818767152}" dt="2021-03-22T07:46:47.337" v="582" actId="478"/>
          <ac:picMkLst>
            <pc:docMk/>
            <pc:sldMk cId="703013052" sldId="33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15F13-C9BA-47EE-A7A0-CF0042A89A12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A6717-EA3A-40AE-975D-E22B5B004C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A6717-EA3A-40AE-975D-E22B5B004C17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94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A6717-EA3A-40AE-975D-E22B5B004C17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93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A6717-EA3A-40AE-975D-E22B5B004C17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93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A6717-EA3A-40AE-975D-E22B5B004C17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93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A6717-EA3A-40AE-975D-E22B5B004C17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93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A6717-EA3A-40AE-975D-E22B5B004C17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93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9F2D-61FB-4346-A4F5-F63C457E4008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95EB-F193-4BF0-AEF7-E30BB8146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51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9F2D-61FB-4346-A4F5-F63C457E4008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95EB-F193-4BF0-AEF7-E30BB8146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43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9F2D-61FB-4346-A4F5-F63C457E4008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95EB-F193-4BF0-AEF7-E30BB8146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42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9F2D-61FB-4346-A4F5-F63C457E4008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95EB-F193-4BF0-AEF7-E30BB8146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38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9F2D-61FB-4346-A4F5-F63C457E4008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95EB-F193-4BF0-AEF7-E30BB8146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20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9F2D-61FB-4346-A4F5-F63C457E4008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95EB-F193-4BF0-AEF7-E30BB8146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25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9F2D-61FB-4346-A4F5-F63C457E4008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95EB-F193-4BF0-AEF7-E30BB8146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48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9F2D-61FB-4346-A4F5-F63C457E4008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95EB-F193-4BF0-AEF7-E30BB8146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29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9F2D-61FB-4346-A4F5-F63C457E4008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95EB-F193-4BF0-AEF7-E30BB8146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78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9F2D-61FB-4346-A4F5-F63C457E4008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95EB-F193-4BF0-AEF7-E30BB8146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08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9F2D-61FB-4346-A4F5-F63C457E4008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95EB-F193-4BF0-AEF7-E30BB8146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7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9F2D-61FB-4346-A4F5-F63C457E4008}" type="datetimeFigureOut">
              <a:rPr lang="en-AU" smtClean="0"/>
              <a:t>20/09/2021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95EB-F193-4BF0-AEF7-E30BB81469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50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k.intel.com/content/www/us/en/ark/products/199332/intel-core-i9-10900k-processor-20m-cache-up-to-5-30-ghz.html" TargetMode="External"/><Relationship Id="rId2" Type="http://schemas.openxmlformats.org/officeDocument/2006/relationships/hyperlink" Target="https://www.crn.com/news/components-peripherals/new-intel-core-desktop-cpus-pack-up-to-5-3ghz-10-co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fferencebetween.net/technology/difference-between-von-neumann-and-harvard-architecture/#:~:text=Unlike%20Von%20Neumann%20architecture%20which,the%20way%20they%20access%20memories.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virginia.edu/~evans/cs216/guides/x86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ersus.com/en/arm-cortex-a53-vs-arm-cortex-a57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maxwell-tuning-guide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walla.com/articles/128-bit-vs-256-bit-graphics-card" TargetMode="External"/><Relationship Id="rId5" Type="http://schemas.openxmlformats.org/officeDocument/2006/relationships/hyperlink" Target="http://download.nvidia.com/developer/cuda/seminar/TDCI_Arch.pdf" TargetMode="External"/><Relationship Id="rId4" Type="http://schemas.openxmlformats.org/officeDocument/2006/relationships/hyperlink" Target="https://techterms.com/definition/cuda#:~:text=CUDA,both%20the%20CPU%20and%20GPU.&amp;text=While%20CUDA%20only%20supports%20NVIDIA,with%20several%20different%20programming%20languag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876" y="2276871"/>
            <a:ext cx="8294603" cy="388843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System Processors  &amp; CPU Architecture</a:t>
            </a:r>
            <a:br>
              <a:rPr lang="en-AU" dirty="0"/>
            </a:br>
            <a:r>
              <a:rPr lang="en-AU" sz="3600" b="1" dirty="0"/>
              <a:t>Summary</a:t>
            </a:r>
            <a:br>
              <a:rPr lang="en-AU" sz="3600" b="1" dirty="0"/>
            </a:br>
            <a:br>
              <a:rPr lang="en-AU" sz="3600" b="1" dirty="0"/>
            </a:br>
            <a:r>
              <a:rPr lang="en-AU" sz="3600" b="1" dirty="0"/>
              <a:t>System Processors</a:t>
            </a:r>
            <a:br>
              <a:rPr lang="en-AU" sz="3600" b="1" dirty="0"/>
            </a:br>
            <a:br>
              <a:rPr lang="en-AU" sz="3600" b="1" dirty="0"/>
            </a:br>
            <a:r>
              <a:rPr lang="en-AU" sz="3600" b="1" dirty="0"/>
              <a:t>CPU Architecture</a:t>
            </a:r>
            <a:br>
              <a:rPr lang="en-AU" sz="3600" b="1" dirty="0"/>
            </a:br>
            <a:r>
              <a:rPr lang="en-AU" sz="3600" b="1" dirty="0"/>
              <a:t>	- RISC and CISC Architecture</a:t>
            </a:r>
            <a:br>
              <a:rPr lang="en-AU" sz="3600" b="1" dirty="0"/>
            </a:br>
            <a:br>
              <a:rPr lang="en-AU" sz="3600" b="1" dirty="0"/>
            </a:br>
            <a:r>
              <a:rPr lang="en-AU" sz="3600" b="1" dirty="0"/>
              <a:t> Introduction to Graphics Processors</a:t>
            </a:r>
            <a:br>
              <a:rPr lang="en-AU" sz="3600" dirty="0"/>
            </a:br>
            <a:r>
              <a:rPr lang="en-US" sz="3100" dirty="0"/>
              <a:t> </a:t>
            </a:r>
            <a:br>
              <a:rPr lang="en-AU" dirty="0"/>
            </a:br>
            <a:r>
              <a:rPr lang="en-US" b="1" dirty="0"/>
              <a:t>                                                </a:t>
            </a:r>
            <a:br>
              <a:rPr lang="en-AU" dirty="0"/>
            </a:b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RMIT Computer Science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89169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424936" cy="1944216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>
                <a:solidFill>
                  <a:srgbClr val="0070C0"/>
                </a:solidFill>
              </a:rPr>
              <a:t> </a:t>
            </a: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Instruction Pipelining</a:t>
            </a: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r>
              <a:rPr lang="en-AU" sz="3100" dirty="0">
                <a:latin typeface="Times New Roman" pitchFamily="18" charset="0"/>
                <a:cs typeface="Times New Roman" pitchFamily="18" charset="0"/>
              </a:rPr>
              <a:t>Pipelining enhances throughput – </a:t>
            </a:r>
            <a:br>
              <a:rPr lang="en-AU" sz="3100" dirty="0">
                <a:latin typeface="Times New Roman" pitchFamily="18" charset="0"/>
                <a:cs typeface="Times New Roman" pitchFamily="18" charset="0"/>
              </a:rPr>
            </a:br>
            <a:r>
              <a:rPr lang="en-AU" sz="3100" dirty="0">
                <a:latin typeface="Times New Roman" pitchFamily="18" charset="0"/>
                <a:cs typeface="Times New Roman" pitchFamily="18" charset="0"/>
              </a:rPr>
              <a:t>       - individual instruction do not run any faster</a:t>
            </a:r>
            <a:br>
              <a:rPr lang="en-AU" sz="3100" dirty="0">
                <a:latin typeface="Times New Roman" pitchFamily="18" charset="0"/>
                <a:cs typeface="Times New Roman" pitchFamily="18" charset="0"/>
              </a:rPr>
            </a:br>
            <a:r>
              <a:rPr lang="en-AU" sz="3100" dirty="0">
                <a:latin typeface="Times New Roman" pitchFamily="18" charset="0"/>
                <a:cs typeface="Times New Roman" pitchFamily="18" charset="0"/>
              </a:rPr>
              <a:t>       - for example</a:t>
            </a:r>
            <a:br>
              <a:rPr lang="en-AU" dirty="0">
                <a:latin typeface="Times New Roman" pitchFamily="18" charset="0"/>
                <a:cs typeface="Times New Roman" pitchFamily="18" charset="0"/>
              </a:rPr>
            </a:b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3212976"/>
            <a:ext cx="8183117" cy="3312368"/>
          </a:xfrm>
        </p:spPr>
      </p:pic>
    </p:spTree>
    <p:extLst>
      <p:ext uri="{BB962C8B-B14F-4D97-AF65-F5344CB8AC3E}">
        <p14:creationId xmlns:p14="http://schemas.microsoft.com/office/powerpoint/2010/main" val="283626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2" y="836712"/>
            <a:ext cx="8424936" cy="1368152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>
                <a:solidFill>
                  <a:srgbClr val="0070C0"/>
                </a:solidFill>
              </a:rPr>
              <a:t>                     </a:t>
            </a:r>
            <a:r>
              <a:rPr lang="en-AU" b="1" dirty="0">
                <a:solidFill>
                  <a:srgbClr val="0070C0"/>
                </a:solidFill>
              </a:rPr>
              <a:t>Real World Example</a:t>
            </a:r>
            <a:br>
              <a:rPr lang="en-AU" dirty="0">
                <a:solidFill>
                  <a:srgbClr val="0070C0"/>
                </a:solidFill>
              </a:rPr>
            </a:br>
            <a:r>
              <a:rPr lang="en-US" sz="27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 assume that each such bicycle part is available in stock. Assume that each of the 7 stages of production takes 6 minutes</a:t>
            </a:r>
            <a:br>
              <a:rPr lang="en-AU" dirty="0">
                <a:latin typeface="Times New Roman" pitchFamily="18" charset="0"/>
                <a:cs typeface="Times New Roman" pitchFamily="18" charset="0"/>
              </a:rPr>
            </a:b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1C5D534-444A-4700-9E7C-38EA91435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2348880"/>
            <a:ext cx="6984776" cy="3528392"/>
          </a:xfrm>
        </p:spPr>
      </p:pic>
    </p:spTree>
    <p:extLst>
      <p:ext uri="{BB962C8B-B14F-4D97-AF65-F5344CB8AC3E}">
        <p14:creationId xmlns:p14="http://schemas.microsoft.com/office/powerpoint/2010/main" val="85464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2" y="836712"/>
            <a:ext cx="8424936" cy="1368152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>
                <a:solidFill>
                  <a:srgbClr val="0070C0"/>
                </a:solidFill>
              </a:rPr>
              <a:t>            </a:t>
            </a:r>
            <a:r>
              <a:rPr lang="en-AU" b="1" dirty="0">
                <a:solidFill>
                  <a:srgbClr val="0070C0"/>
                </a:solidFill>
              </a:rPr>
              <a:t>Real World Example cont’d</a:t>
            </a:r>
            <a:br>
              <a:rPr lang="en-AU" dirty="0">
                <a:solidFill>
                  <a:srgbClr val="0070C0"/>
                </a:solidFill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 it is simple arithmetic to conclude that — from the ﬁrst stage to the last — it takes a total of 42 minutes to fully assemble a bicycle. But it should also be equally simple to conclude that the factory produces one bicycle every 6 minutes.</a:t>
            </a:r>
            <a:b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Once the </a:t>
            </a:r>
            <a:r>
              <a:rPr lang="en-US" sz="2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pipeline is full 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a bicycle every 6 minutes!</a:t>
            </a:r>
            <a:br>
              <a:rPr lang="en-AU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en-AU" sz="2200" dirty="0">
                <a:latin typeface="Times New Roman" panose="02020603050405020304" pitchFamily="18" charset="0"/>
                <a:cs typeface="Times New Roman" pitchFamily="18" charset="0"/>
              </a:rPr>
            </a:br>
            <a:endParaRPr lang="en-AU" sz="22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4FB596C-FCF9-4985-AB74-99CEBC1B6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998371"/>
              </p:ext>
            </p:extLst>
          </p:nvPr>
        </p:nvGraphicFramePr>
        <p:xfrm>
          <a:off x="457200" y="2420888"/>
          <a:ext cx="8229600" cy="381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>
                  <a:extLst>
                    <a:ext uri="{9D8B030D-6E8A-4147-A177-3AD203B41FA5}">
                      <a16:colId xmlns:a16="http://schemas.microsoft.com/office/drawing/2014/main" val="388155544"/>
                    </a:ext>
                  </a:extLst>
                </a:gridCol>
                <a:gridCol w="915496">
                  <a:extLst>
                    <a:ext uri="{9D8B030D-6E8A-4147-A177-3AD203B41FA5}">
                      <a16:colId xmlns:a16="http://schemas.microsoft.com/office/drawing/2014/main" val="23641147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582276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172796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666587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8092902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4857126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86621541"/>
                    </a:ext>
                  </a:extLst>
                </a:gridCol>
                <a:gridCol w="771480">
                  <a:extLst>
                    <a:ext uri="{9D8B030D-6E8A-4147-A177-3AD203B41FA5}">
                      <a16:colId xmlns:a16="http://schemas.microsoft.com/office/drawing/2014/main" val="3571565456"/>
                    </a:ext>
                  </a:extLst>
                </a:gridCol>
                <a:gridCol w="874440">
                  <a:extLst>
                    <a:ext uri="{9D8B030D-6E8A-4147-A177-3AD203B41FA5}">
                      <a16:colId xmlns:a16="http://schemas.microsoft.com/office/drawing/2014/main" val="2426447010"/>
                    </a:ext>
                  </a:extLst>
                </a:gridCol>
              </a:tblGrid>
              <a:tr h="100432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Bicycle 1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Bicycle 2</a:t>
                      </a:r>
                      <a:endParaRPr lang="en-AU" sz="1600" dirty="0"/>
                    </a:p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Bicycle 3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Bicycle 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Bicycle 5</a:t>
                      </a:r>
                      <a:endParaRPr lang="en-AU" sz="1600" dirty="0"/>
                    </a:p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Bicycle 6</a:t>
                      </a:r>
                      <a:endParaRPr lang="en-AU" sz="1600" dirty="0"/>
                    </a:p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Bicycle 7</a:t>
                      </a:r>
                      <a:endParaRPr lang="en-AU" sz="1600" dirty="0"/>
                    </a:p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Bicycle 8</a:t>
                      </a:r>
                      <a:endParaRPr lang="en-AU" sz="1600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Bicycle 9</a:t>
                      </a:r>
                      <a:endParaRPr lang="en-AU" sz="1800" dirty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0982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r>
                        <a:rPr lang="en-US" dirty="0"/>
                        <a:t>WS1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3405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r>
                        <a:rPr lang="en-US" dirty="0"/>
                        <a:t>WS2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957689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r>
                        <a:rPr lang="en-US" dirty="0"/>
                        <a:t>WS3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62208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r>
                        <a:rPr lang="en-US" dirty="0"/>
                        <a:t>WS4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12568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r>
                        <a:rPr lang="en-US" dirty="0"/>
                        <a:t>WS5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24791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r>
                        <a:rPr lang="en-US" dirty="0"/>
                        <a:t>WS6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4197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r>
                        <a:rPr lang="en-US" dirty="0"/>
                        <a:t>WS7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5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21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2" y="836712"/>
            <a:ext cx="8424936" cy="1368152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>
                <a:solidFill>
                  <a:srgbClr val="0070C0"/>
                </a:solidFill>
              </a:rPr>
              <a:t>            </a:t>
            </a:r>
            <a:r>
              <a:rPr lang="en-AU" b="1" dirty="0">
                <a:solidFill>
                  <a:srgbClr val="0070C0"/>
                </a:solidFill>
              </a:rPr>
              <a:t>Real World Example cont’d</a:t>
            </a:r>
            <a:br>
              <a:rPr lang="en-AU" dirty="0">
                <a:solidFill>
                  <a:srgbClr val="0070C0"/>
                </a:solidFill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Suppose that — for some reason — the fifth stage remains idle for one time slot of 6 minutes.</a:t>
            </a:r>
            <a:b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is a </a:t>
            </a:r>
            <a:r>
              <a:rPr lang="en-US" sz="2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“stall” in the pipeline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 Clearly then, in the subsequent consecutive time slots, this idle time of 6 minutes — which we may call a </a:t>
            </a:r>
            <a:r>
              <a:rPr lang="en-US" sz="2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‘bubble’ 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— will pass through each of the remaining 3 stages of the pipeline.</a:t>
            </a:r>
            <a:br>
              <a:rPr lang="en-AU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en-AU" sz="2200" dirty="0">
                <a:latin typeface="Times New Roman" panose="02020603050405020304" pitchFamily="18" charset="0"/>
                <a:cs typeface="Times New Roman" pitchFamily="18" charset="0"/>
              </a:rPr>
            </a:br>
            <a:endParaRPr lang="en-AU" sz="22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4FB596C-FCF9-4985-AB74-99CEBC1B6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05841"/>
              </p:ext>
            </p:extLst>
          </p:nvPr>
        </p:nvGraphicFramePr>
        <p:xfrm>
          <a:off x="457200" y="2420888"/>
          <a:ext cx="8229600" cy="381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>
                  <a:extLst>
                    <a:ext uri="{9D8B030D-6E8A-4147-A177-3AD203B41FA5}">
                      <a16:colId xmlns:a16="http://schemas.microsoft.com/office/drawing/2014/main" val="388155544"/>
                    </a:ext>
                  </a:extLst>
                </a:gridCol>
                <a:gridCol w="915496">
                  <a:extLst>
                    <a:ext uri="{9D8B030D-6E8A-4147-A177-3AD203B41FA5}">
                      <a16:colId xmlns:a16="http://schemas.microsoft.com/office/drawing/2014/main" val="23641147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582276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17279681"/>
                    </a:ext>
                  </a:extLst>
                </a:gridCol>
                <a:gridCol w="534928">
                  <a:extLst>
                    <a:ext uri="{9D8B030D-6E8A-4147-A177-3AD203B41FA5}">
                      <a16:colId xmlns:a16="http://schemas.microsoft.com/office/drawing/2014/main" val="8666587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080929029"/>
                    </a:ext>
                  </a:extLst>
                </a:gridCol>
                <a:gridCol w="997848">
                  <a:extLst>
                    <a:ext uri="{9D8B030D-6E8A-4147-A177-3AD203B41FA5}">
                      <a16:colId xmlns:a16="http://schemas.microsoft.com/office/drawing/2014/main" val="2448571264"/>
                    </a:ext>
                  </a:extLst>
                </a:gridCol>
                <a:gridCol w="874360">
                  <a:extLst>
                    <a:ext uri="{9D8B030D-6E8A-4147-A177-3AD203B41FA5}">
                      <a16:colId xmlns:a16="http://schemas.microsoft.com/office/drawing/2014/main" val="368662154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71565456"/>
                    </a:ext>
                  </a:extLst>
                </a:gridCol>
                <a:gridCol w="874440">
                  <a:extLst>
                    <a:ext uri="{9D8B030D-6E8A-4147-A177-3AD203B41FA5}">
                      <a16:colId xmlns:a16="http://schemas.microsoft.com/office/drawing/2014/main" val="2426447010"/>
                    </a:ext>
                  </a:extLst>
                </a:gridCol>
              </a:tblGrid>
              <a:tr h="100432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Bicycle 1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Bicycle 2</a:t>
                      </a:r>
                      <a:endParaRPr lang="en-AU" sz="1600" dirty="0"/>
                    </a:p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Bicycle 3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Bicycle 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Bicycle 5</a:t>
                      </a:r>
                      <a:endParaRPr lang="en-AU" sz="1600" dirty="0"/>
                    </a:p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Bicycle 6</a:t>
                      </a:r>
                      <a:endParaRPr lang="en-AU" sz="1600" dirty="0"/>
                    </a:p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Bicycle 7</a:t>
                      </a:r>
                      <a:endParaRPr lang="en-AU" sz="1600" dirty="0"/>
                    </a:p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Bicycle 8</a:t>
                      </a:r>
                      <a:endParaRPr lang="en-AU" sz="1600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Bicycle 9</a:t>
                      </a:r>
                      <a:endParaRPr lang="en-AU" sz="1800" dirty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0982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r>
                        <a:rPr lang="en-US" dirty="0"/>
                        <a:t>WS1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3405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r>
                        <a:rPr lang="en-US" dirty="0"/>
                        <a:t>WS2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957689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r>
                        <a:rPr lang="en-US" dirty="0"/>
                        <a:t>WS3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62208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r>
                        <a:rPr lang="en-US" dirty="0"/>
                        <a:t>WS4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12568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r>
                        <a:rPr lang="en-US" dirty="0"/>
                        <a:t>WS5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Bubble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24791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r>
                        <a:rPr lang="en-US" dirty="0"/>
                        <a:t>WS6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Bubble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4197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r>
                        <a:rPr lang="en-US" dirty="0"/>
                        <a:t>WS7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Bubble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5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16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21488" cy="86409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CPU Architecture 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408712"/>
          </a:xfrm>
        </p:spPr>
        <p:txBody>
          <a:bodyPr>
            <a:noAutofit/>
          </a:bodyPr>
          <a:lstStyle/>
          <a:p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600" b="1" dirty="0">
                <a:latin typeface="Times New Roman" pitchFamily="18" charset="0"/>
                <a:cs typeface="Times New Roman" pitchFamily="18" charset="0"/>
              </a:rPr>
              <a:t>Pipelines may </a:t>
            </a:r>
            <a:r>
              <a:rPr lang="en-AU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stall</a:t>
            </a:r>
            <a:r>
              <a:rPr lang="en-AU" sz="26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e.g. an instruction need to wait for memory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causes a </a:t>
            </a:r>
            <a:r>
              <a:rPr lang="en-AU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‘bubble’ </a:t>
            </a:r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in the pipeline where no work is being done</a:t>
            </a:r>
          </a:p>
          <a:p>
            <a:pPr lvl="1"/>
            <a:endParaRPr lang="en-A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600" b="1" dirty="0">
                <a:latin typeface="Times New Roman" pitchFamily="18" charset="0"/>
                <a:cs typeface="Times New Roman" pitchFamily="18" charset="0"/>
              </a:rPr>
              <a:t>Branch Prediction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CPU estimates what future instructions will be, and performs them inside a pipeline stall or other ‘spare time’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quite good predictions possible, but not perfect</a:t>
            </a:r>
            <a:br>
              <a:rPr lang="en-AU" sz="2600" dirty="0">
                <a:latin typeface="Times New Roman" pitchFamily="18" charset="0"/>
                <a:cs typeface="Times New Roman" pitchFamily="18" charset="0"/>
              </a:rPr>
            </a:br>
            <a:endParaRPr lang="en-A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600" b="1" dirty="0">
                <a:latin typeface="Times New Roman" pitchFamily="18" charset="0"/>
                <a:cs typeface="Times New Roman" pitchFamily="18" charset="0"/>
              </a:rPr>
              <a:t>Out of Order Execution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instructions re-arranged in pipeline to reduce overall processing time and minimise stalls</a:t>
            </a: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379548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CPU Architecture </a:t>
            </a:r>
            <a:endParaRPr lang="en-A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Symmetric Multiprocessing </a:t>
            </a:r>
          </a:p>
          <a:p>
            <a:pPr lvl="1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CPU has more than one (identical) core </a:t>
            </a:r>
          </a:p>
          <a:p>
            <a:pPr lvl="2"/>
            <a:r>
              <a:rPr lang="en-AU" dirty="0">
                <a:latin typeface="Times New Roman" pitchFamily="18" charset="0"/>
                <a:cs typeface="Times New Roman" pitchFamily="18" charset="0"/>
              </a:rPr>
              <a:t>e.g. Intel Core i7 series has 2, 4, (4 is most common) or 6 cores , note i9 series can have 10 cores</a:t>
            </a:r>
          </a:p>
          <a:p>
            <a:pPr lvl="1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cores work in parallel </a:t>
            </a:r>
          </a:p>
          <a:p>
            <a:pPr lvl="1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thus more than one instruction executed at once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61047"/>
            <a:ext cx="7632848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0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CPU Architecture </a:t>
            </a:r>
            <a:endParaRPr lang="en-A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AU" sz="1200" dirty="0">
                <a:latin typeface="Times New Roman" pitchFamily="18" charset="0"/>
                <a:cs typeface="Times New Roman" pitchFamily="18" charset="0"/>
                <a:hlinkClick r:id="rId2"/>
              </a:rPr>
              <a:t>https://www.crn.com/news/components-peripherals/new-intel-core-desktop-cpus-pack-up-to-5-3ghz-10-cores</a:t>
            </a:r>
            <a:endParaRPr lang="en-AU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1200" dirty="0">
                <a:latin typeface="Times New Roman" pitchFamily="18" charset="0"/>
                <a:cs typeface="Times New Roman" pitchFamily="18" charset="0"/>
                <a:hlinkClick r:id="rId3"/>
              </a:rPr>
              <a:t>https://ark.intel.com/content/www/us/en/ark/products/199332/intel-core-i9-10900k-processor-20m-cache-up-to-5-30-ghz.html</a:t>
            </a:r>
            <a:endParaRPr lang="en-AU" sz="1200" dirty="0">
              <a:latin typeface="Times New Roman" pitchFamily="18" charset="0"/>
              <a:cs typeface="Times New Roman" pitchFamily="18" charset="0"/>
            </a:endParaRPr>
          </a:p>
          <a:p>
            <a:endParaRPr lang="en-AU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6" y="2132856"/>
            <a:ext cx="9144000" cy="51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70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21488" cy="86409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RISC and CISC Architecture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6120680"/>
          </a:xfrm>
        </p:spPr>
        <p:txBody>
          <a:bodyPr>
            <a:noAutofit/>
          </a:bodyPr>
          <a:lstStyle/>
          <a:p>
            <a:r>
              <a:rPr lang="en-AU" sz="2800" dirty="0">
                <a:latin typeface="Times New Roman" panose="02020603050405020304" pitchFamily="18" charset="0"/>
                <a:cs typeface="Times New Roman" pitchFamily="18" charset="0"/>
              </a:rPr>
              <a:t> CPU architecture can be broadly classified into two different types: 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itchFamily="18" charset="0"/>
              </a:rPr>
              <a:t> CISC – Complex Instruction Set Computer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itchFamily="18" charset="0"/>
              </a:rPr>
              <a:t> RISC – Reduced Instruction Set Computer</a:t>
            </a:r>
            <a:br>
              <a:rPr lang="en-AU" dirty="0">
                <a:latin typeface="Times New Roman" panose="02020603050405020304" pitchFamily="18" charset="0"/>
                <a:cs typeface="Times New Roman" pitchFamily="18" charset="0"/>
              </a:rPr>
            </a:br>
            <a:endParaRPr lang="en-AU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anose="02020603050405020304" pitchFamily="18" charset="0"/>
                <a:cs typeface="Times New Roman" pitchFamily="18" charset="0"/>
              </a:rPr>
              <a:t>Another distinction that can be made is the Von Neumann model memory  vs the Harvard memory model</a:t>
            </a:r>
          </a:p>
          <a:p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http://www.differencebetween.net/technology/difference-between-von-neumann-and-harvard-architecture/#:~:text=Unlike%20Von%20Neumann%20architecture%20which,the%20way%20they%20access%20memories.</a:t>
            </a:r>
            <a:endParaRPr lang="en-AU" sz="2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/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10972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FFE1-6DF2-4FB8-A5F1-B75370B5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Von Neumann Model versus Harvard Model</a:t>
            </a:r>
            <a:endParaRPr lang="en-AU" sz="2800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2F028-247A-48A9-85B7-8B818A260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Von Neumann Model</a:t>
            </a:r>
            <a:endParaRPr lang="en-AU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D1285CB-27D6-4C7E-802A-C31EB4F53E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904"/>
            <a:ext cx="4040188" cy="356125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87438-9AE2-4B20-9911-5323E553F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Harvard Model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BDA85-9A0D-4FE7-B0F1-1E0F4149EA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Separate buses for data and</a:t>
            </a:r>
          </a:p>
          <a:p>
            <a:pPr marL="0" indent="0">
              <a:buNone/>
            </a:pPr>
            <a:r>
              <a:rPr lang="en-US" sz="2000" dirty="0"/>
              <a:t>instructions</a:t>
            </a:r>
            <a:endParaRPr lang="en-AU" sz="2000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3843F1C-1761-4EC4-A2C5-1826D5628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3036100"/>
            <a:ext cx="3977640" cy="30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8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221488" cy="108012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CISC – Complex Instruction Set Computer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976664"/>
          </a:xfrm>
        </p:spPr>
        <p:txBody>
          <a:bodyPr>
            <a:noAutofit/>
          </a:bodyPr>
          <a:lstStyle/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When modern CPU’s were first developed, memory was very expensive </a:t>
            </a:r>
          </a:p>
          <a:p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Programs could be smaller if instructions were more powerful and could perform multiple operations</a:t>
            </a:r>
          </a:p>
          <a:p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lvl="1"/>
            <a:r>
              <a:rPr lang="en-AU" dirty="0">
                <a:latin typeface="Times New Roman" pitchFamily="18" charset="0"/>
                <a:cs typeface="Times New Roman" pitchFamily="18" charset="0"/>
              </a:rPr>
              <a:t>Multiply two numbers together store the result. </a:t>
            </a:r>
          </a:p>
          <a:p>
            <a:pPr lvl="1"/>
            <a:r>
              <a:rPr lang="en-AU" dirty="0">
                <a:latin typeface="Times New Roman" pitchFamily="18" charset="0"/>
                <a:cs typeface="Times New Roman" pitchFamily="18" charset="0"/>
              </a:rPr>
              <a:t>HLL:    c = a * b; </a:t>
            </a:r>
          </a:p>
          <a:p>
            <a:pPr lvl="1"/>
            <a:r>
              <a:rPr lang="en-AU" dirty="0">
                <a:latin typeface="Times New Roman" pitchFamily="18" charset="0"/>
                <a:cs typeface="Times New Roman" pitchFamily="18" charset="0"/>
              </a:rPr>
              <a:t>CISC   MULT  A,B,C</a:t>
            </a:r>
          </a:p>
          <a:p>
            <a:pPr marL="457200" lvl="1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6849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System Processors 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/>
          </a:bodyPr>
          <a:lstStyle/>
          <a:p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Both families use x86 instruction set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CPU hardware very different between Intel &amp; AMD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software compatible</a:t>
            </a:r>
            <a:br>
              <a:rPr lang="en-AU" dirty="0">
                <a:latin typeface="Times New Roman" pitchFamily="18" charset="0"/>
                <a:cs typeface="Times New Roman" pitchFamily="18" charset="0"/>
              </a:rPr>
            </a:b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Intel – Core i3 (low end), i5 (mid range), i7 (high end) , </a:t>
            </a:r>
          </a:p>
          <a:p>
            <a:pPr marL="457200" lvl="1" indent="0">
              <a:buNone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      -  </a:t>
            </a:r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i9 (higher performance for gamers/PC enthusiasts)</a:t>
            </a:r>
            <a:br>
              <a:rPr lang="en-AU" sz="2600" dirty="0">
                <a:latin typeface="Times New Roman" pitchFamily="18" charset="0"/>
                <a:cs typeface="Times New Roman" pitchFamily="18" charset="0"/>
              </a:rPr>
            </a:br>
            <a:endParaRPr lang="en-A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AMD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first to bring 64 bit CPU to desktop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first to attach memory directly to CPU 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first to offer desktop multicore CPUs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2945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221488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CISC</a:t>
            </a: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976664"/>
          </a:xfrm>
        </p:spPr>
        <p:txBody>
          <a:bodyPr>
            <a:noAutofit/>
          </a:bodyPr>
          <a:lstStyle/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Multiple operations lead to many different kinds of instructions that access memory</a:t>
            </a:r>
            <a:br>
              <a:rPr lang="en-AU" sz="2800" dirty="0">
                <a:latin typeface="Times New Roman" pitchFamily="18" charset="0"/>
                <a:cs typeface="Times New Roman" pitchFamily="18" charset="0"/>
              </a:rPr>
            </a:b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This results in variable length instructions and fetch-decode-execute time unpredictability</a:t>
            </a:r>
          </a:p>
          <a:p>
            <a:pPr marL="0" indent="0">
              <a:buNone/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         – making it more complex</a:t>
            </a:r>
            <a:br>
              <a:rPr lang="en-AU" sz="2800" dirty="0">
                <a:latin typeface="Times New Roman" pitchFamily="18" charset="0"/>
                <a:cs typeface="Times New Roman" pitchFamily="18" charset="0"/>
              </a:rPr>
            </a:b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Thus hardware handles the complexity</a:t>
            </a:r>
            <a:br>
              <a:rPr lang="en-AU" sz="2800" dirty="0">
                <a:latin typeface="Times New Roman" pitchFamily="18" charset="0"/>
                <a:cs typeface="Times New Roman" pitchFamily="18" charset="0"/>
              </a:rPr>
            </a:b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x86 hardware is like this</a:t>
            </a:r>
          </a:p>
          <a:p>
            <a:pPr lvl="1"/>
            <a:endParaRPr lang="en-AU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5483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221488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RISC 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976664"/>
          </a:xfrm>
        </p:spPr>
        <p:txBody>
          <a:bodyPr>
            <a:noAutofit/>
          </a:bodyPr>
          <a:lstStyle/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Attempt to make architecture simpler </a:t>
            </a: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Reduced number of instructions in the instruction set </a:t>
            </a: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Need more instructions to do the same thing compared to CISC </a:t>
            </a: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Try to reduce the number of memory accesses required by increasing the number of registers</a:t>
            </a: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The multiply example would become:</a:t>
            </a:r>
            <a:br>
              <a:rPr lang="en-AU" sz="2400" dirty="0">
                <a:latin typeface="Times New Roman" pitchFamily="18" charset="0"/>
                <a:cs typeface="Times New Roman" pitchFamily="18" charset="0"/>
              </a:rPr>
            </a:b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LOAD A,1 </a:t>
            </a:r>
            <a:br>
              <a:rPr lang="en-A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A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LOAD B,2</a:t>
            </a:r>
            <a:br>
              <a:rPr lang="en-A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A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 1,2 </a:t>
            </a:r>
            <a:br>
              <a:rPr lang="en-A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A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STORE 1,C</a:t>
            </a:r>
            <a:endParaRPr lang="en-AU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82318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221488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RISC 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976664"/>
          </a:xfrm>
        </p:spPr>
        <p:txBody>
          <a:bodyPr>
            <a:noAutofit/>
          </a:bodyPr>
          <a:lstStyle/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 RISC processor will generally have:</a:t>
            </a:r>
            <a:br>
              <a:rPr lang="en-AU" sz="2800" dirty="0">
                <a:latin typeface="Times New Roman" pitchFamily="18" charset="0"/>
                <a:cs typeface="Times New Roman" pitchFamily="18" charset="0"/>
              </a:rPr>
            </a:b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 large number of general purpose registers</a:t>
            </a: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 small number of instructions with the same format </a:t>
            </a: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Optimisation of instruction pipeline</a:t>
            </a:r>
            <a:br>
              <a:rPr lang="en-AU" sz="2800" dirty="0">
                <a:latin typeface="Times New Roman" pitchFamily="18" charset="0"/>
                <a:cs typeface="Times New Roman" pitchFamily="18" charset="0"/>
              </a:rPr>
            </a:b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Uniform instruction size and format should make pipelining easier</a:t>
            </a:r>
          </a:p>
          <a:p>
            <a:pPr marL="457200" lvl="1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010651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221488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RISC 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241226"/>
              </p:ext>
            </p:extLst>
          </p:nvPr>
        </p:nvGraphicFramePr>
        <p:xfrm>
          <a:off x="457200" y="1052513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CISC processor </a:t>
                      </a:r>
                      <a:br>
                        <a:rPr lang="en-AU" dirty="0"/>
                      </a:br>
                      <a:r>
                        <a:rPr lang="en-AU" dirty="0"/>
                        <a:t>Intel 80486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RISC processor</a:t>
                      </a:r>
                      <a:br>
                        <a:rPr lang="en-AU" dirty="0"/>
                      </a:br>
                      <a:r>
                        <a:rPr lang="en-AU" dirty="0"/>
                        <a:t> Sun SPARC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Year developed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No. instructions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Instruction Size 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Addressing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GP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40-520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07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9209"/>
            <a:ext cx="8229600" cy="1143000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Which is faster?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80" y="1484784"/>
            <a:ext cx="5296639" cy="2520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4437112"/>
            <a:ext cx="756084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Program  Time = (Cycle Time X Cycles per Instruction) X no of instructions in program </a:t>
            </a:r>
          </a:p>
          <a:p>
            <a:endParaRPr lang="en-AU" sz="2000" dirty="0"/>
          </a:p>
          <a:p>
            <a:r>
              <a:rPr lang="en-AU" sz="2000" dirty="0"/>
              <a:t>=&gt; Program  Time = (Cycle Time / IPC  ) X no of instructions in program </a:t>
            </a: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465953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CISC versus RISC</a:t>
            </a:r>
            <a:endParaRPr lang="en-AU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788161"/>
              </p:ext>
            </p:extLst>
          </p:nvPr>
        </p:nvGraphicFramePr>
        <p:xfrm>
          <a:off x="467544" y="851229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842">
                <a:tc>
                  <a:txBody>
                    <a:bodyPr/>
                    <a:lstStyle/>
                    <a:p>
                      <a:r>
                        <a:rPr lang="en-AU" dirty="0"/>
                        <a:t>CISC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r>
                        <a:rPr lang="en-AU" dirty="0"/>
                        <a:t>Emphasis on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Emphasis on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r>
                        <a:rPr lang="en-AU" dirty="0"/>
                        <a:t>Multiple instruction sizes and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Instructions of same set with</a:t>
                      </a:r>
                      <a:r>
                        <a:rPr lang="en-AU" baseline="0" dirty="0"/>
                        <a:t> few formats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r>
                        <a:rPr lang="en-AU" dirty="0"/>
                        <a:t>Less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Uses more registers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r>
                        <a:rPr lang="en-AU" dirty="0"/>
                        <a:t>More addressing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Fewer addressing modes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42">
                <a:tc>
                  <a:txBody>
                    <a:bodyPr/>
                    <a:lstStyle/>
                    <a:p>
                      <a:r>
                        <a:rPr lang="en-AU" dirty="0"/>
                        <a:t>Extensive use of microprogramming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Complexity in 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224">
                <a:tc>
                  <a:txBody>
                    <a:bodyPr/>
                    <a:lstStyle/>
                    <a:p>
                      <a:r>
                        <a:rPr lang="en-AU" dirty="0"/>
                        <a:t>Instructions take varying amount of cycle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Instructions take one cycle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4606">
                <a:tc>
                  <a:txBody>
                    <a:bodyPr/>
                    <a:lstStyle/>
                    <a:p>
                      <a:r>
                        <a:rPr lang="en-AU" dirty="0"/>
                        <a:t>Pipelining was</a:t>
                      </a:r>
                      <a:r>
                        <a:rPr lang="en-AU" baseline="0" dirty="0"/>
                        <a:t> difficult in the past but CISC has been redesigned and pipelining has been added.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Pipelining is 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437112"/>
            <a:ext cx="7812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RISC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instruction takes the same time,</a:t>
            </a: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simpler architecture-&gt; smaller, faster,  more cache</a:t>
            </a:r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09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221488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CPU Architecture - Multicores</a:t>
            </a: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Computation speed-up of a task not linear</a:t>
            </a:r>
          </a:p>
          <a:p>
            <a:pPr lvl="1"/>
            <a:r>
              <a:rPr lang="en-AU" dirty="0">
                <a:latin typeface="Times New Roman" pitchFamily="18" charset="0"/>
                <a:cs typeface="Times New Roman" pitchFamily="18" charset="0"/>
              </a:rPr>
              <a:t>many problems are not 100% parallelisable </a:t>
            </a:r>
          </a:p>
          <a:p>
            <a:pPr lvl="1"/>
            <a:r>
              <a:rPr lang="en-AU" dirty="0">
                <a:latin typeface="Times New Roman" pitchFamily="18" charset="0"/>
                <a:cs typeface="Times New Roman" pitchFamily="18" charset="0"/>
              </a:rPr>
              <a:t>overhead involved in coordinating sharing of work between cores </a:t>
            </a:r>
          </a:p>
          <a:p>
            <a:pPr lvl="1"/>
            <a:r>
              <a:rPr lang="en-AU" dirty="0">
                <a:latin typeface="Times New Roman" pitchFamily="18" charset="0"/>
                <a:cs typeface="Times New Roman" pitchFamily="18" charset="0"/>
              </a:rPr>
              <a:t>access to memory must be coordinated</a:t>
            </a:r>
          </a:p>
          <a:p>
            <a:pPr lvl="1"/>
            <a:r>
              <a:rPr lang="en-AU" dirty="0">
                <a:latin typeface="Times New Roman" pitchFamily="18" charset="0"/>
                <a:cs typeface="Times New Roman" pitchFamily="18" charset="0"/>
              </a:rPr>
              <a:t>keeping each core’s cache consistent is difficult</a:t>
            </a:r>
            <a:br>
              <a:rPr lang="en-AU" dirty="0">
                <a:latin typeface="Times New Roman" pitchFamily="18" charset="0"/>
                <a:cs typeface="Times New Roman" pitchFamily="18" charset="0"/>
              </a:rPr>
            </a:b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Often each core is performing a different task</a:t>
            </a:r>
          </a:p>
        </p:txBody>
      </p:sp>
    </p:spTree>
    <p:extLst>
      <p:ext uri="{BB962C8B-B14F-4D97-AF65-F5344CB8AC3E}">
        <p14:creationId xmlns:p14="http://schemas.microsoft.com/office/powerpoint/2010/main" val="1184366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CPU Architecture –Introduction to Threads</a:t>
            </a: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basic unit of CPU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utilisation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execute a particular sequence of instructions of the process e.g., handling the “graphics” instructions of a mobile phone.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have a traditional (heavyweight) single-threaded process (since it is similar to a real process but executes within the context of a process and shares the same resources allotted to the process by the kernel) or a multi-threaded process.</a:t>
            </a:r>
          </a:p>
        </p:txBody>
      </p:sp>
    </p:spTree>
    <p:extLst>
      <p:ext uri="{BB962C8B-B14F-4D97-AF65-F5344CB8AC3E}">
        <p14:creationId xmlns:p14="http://schemas.microsoft.com/office/powerpoint/2010/main" val="3749275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221488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CPU Architecture -SMT</a:t>
            </a: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Simultaneous Multithreading (SMT) </a:t>
            </a:r>
          </a:p>
          <a:p>
            <a:pPr lvl="1"/>
            <a:r>
              <a:rPr lang="en-AU" dirty="0">
                <a:latin typeface="Times New Roman" pitchFamily="18" charset="0"/>
                <a:cs typeface="Times New Roman" pitchFamily="18" charset="0"/>
              </a:rPr>
              <a:t>pipeline stalls are inevitable – so use that wasted CPU time</a:t>
            </a:r>
            <a:br>
              <a:rPr lang="en-AU" dirty="0">
                <a:latin typeface="Times New Roman" pitchFamily="18" charset="0"/>
                <a:cs typeface="Times New Roman" pitchFamily="18" charset="0"/>
              </a:rPr>
            </a:b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dirty="0">
                <a:latin typeface="Times New Roman" pitchFamily="18" charset="0"/>
                <a:cs typeface="Times New Roman" pitchFamily="18" charset="0"/>
              </a:rPr>
              <a:t>use stalls in running one thread of execution to run another thread of execution</a:t>
            </a:r>
            <a:br>
              <a:rPr lang="en-AU" dirty="0">
                <a:latin typeface="Times New Roman" pitchFamily="18" charset="0"/>
                <a:cs typeface="Times New Roman" pitchFamily="18" charset="0"/>
              </a:rPr>
            </a:b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dirty="0">
                <a:latin typeface="Times New Roman" pitchFamily="18" charset="0"/>
                <a:cs typeface="Times New Roman" pitchFamily="18" charset="0"/>
              </a:rPr>
              <a:t>operating system thus sees a single core as two logical cores, and schedules different tasks to each</a:t>
            </a:r>
            <a:br>
              <a:rPr lang="en-AU" dirty="0">
                <a:latin typeface="Times New Roman" pitchFamily="18" charset="0"/>
                <a:cs typeface="Times New Roman" pitchFamily="18" charset="0"/>
              </a:rPr>
            </a:b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dirty="0">
                <a:latin typeface="Times New Roman" pitchFamily="18" charset="0"/>
                <a:cs typeface="Times New Roman" pitchFamily="18" charset="0"/>
              </a:rPr>
              <a:t>example: Intel’s Hyper-threading</a:t>
            </a:r>
          </a:p>
        </p:txBody>
      </p:sp>
    </p:spTree>
    <p:extLst>
      <p:ext uri="{BB962C8B-B14F-4D97-AF65-F5344CB8AC3E}">
        <p14:creationId xmlns:p14="http://schemas.microsoft.com/office/powerpoint/2010/main" val="345667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CPU Architecture-Hyper-Threading </a:t>
            </a:r>
            <a:endParaRPr lang="en-A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image7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9364" y="1310942"/>
            <a:ext cx="552527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Sample x86 Assembler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.model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small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.stack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100h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.data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'Hello world!$’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.code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start: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ah, 09h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; Display the message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lea dx,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21h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ax, 4C00h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; Terminate the executable </a:t>
            </a:r>
            <a:b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21h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end start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Wikipedia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https://www.cs.virginia.edu/~evans/cs216/guides/x86.html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372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CPU Architecture-Hyper-Threading </a:t>
            </a:r>
            <a:endParaRPr lang="en-A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E6387-26E9-47DD-8623-6A6A5EF4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they are equivalent- same number of green and blue processing execution units for the 2 threads. 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"Throughput" for the SMT will be greater assuming there are no "bottlenecks".  In SMT the 2 threads are doing work in the bubbles- the white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squares.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"system programmer" - in charge of writing software for "operating systems" has written an algorithm to handle 2 threads like this.  The SMT diagram seems a reasonable result for such an algorithm.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3013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221488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Other Processing Models </a:t>
            </a: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In the “standard” CPU model, the CPU executes one instruction at a time, operating on one piece of data</a:t>
            </a: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8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Load  A ,1</a:t>
            </a:r>
            <a:br>
              <a:rPr lang="en-AU" sz="2800" dirty="0">
                <a:latin typeface="Times New Roman" pitchFamily="18" charset="0"/>
                <a:cs typeface="Times New Roman" pitchFamily="18" charset="0"/>
              </a:rPr>
            </a:b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Load  B, 2</a:t>
            </a:r>
          </a:p>
          <a:p>
            <a:pPr marL="0" indent="0">
              <a:buNone/>
            </a:pP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This is known as a Single Instruction, Single Data or SISD computer</a:t>
            </a:r>
          </a:p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88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221488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Parallel Processing</a:t>
            </a: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Some applications, especially graphics related, perform the same calculations many times, but on different data</a:t>
            </a:r>
            <a:br>
              <a:rPr lang="en-AU" sz="2800" dirty="0">
                <a:latin typeface="Times New Roman" pitchFamily="18" charset="0"/>
                <a:cs typeface="Times New Roman" pitchFamily="18" charset="0"/>
              </a:rPr>
            </a:b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This type of processing can be made much faster if we are able to perform the same calculation on many different pieces of data at once</a:t>
            </a:r>
            <a:br>
              <a:rPr lang="en-AU" sz="2800" dirty="0">
                <a:latin typeface="Times New Roman" pitchFamily="18" charset="0"/>
                <a:cs typeface="Times New Roman" pitchFamily="18" charset="0"/>
              </a:rPr>
            </a:b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To see how this can work we first need a basic understanding of the main steps involved in graphics processing…</a:t>
            </a:r>
          </a:p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67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221488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Graphics Processing </a:t>
            </a:r>
            <a:br>
              <a:rPr lang="en-AU" b="1" dirty="0">
                <a:solidFill>
                  <a:srgbClr val="0070C0"/>
                </a:solidFill>
              </a:rPr>
            </a:br>
            <a:br>
              <a:rPr lang="en-AU" b="1" dirty="0">
                <a:solidFill>
                  <a:srgbClr val="0070C0"/>
                </a:solidFill>
              </a:rPr>
            </a:b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Ultimate goal: display a series of images on a screen (2D)</a:t>
            </a:r>
            <a:br>
              <a:rPr lang="en-AU" sz="2800" dirty="0">
                <a:latin typeface="Times New Roman" pitchFamily="18" charset="0"/>
                <a:cs typeface="Times New Roman" pitchFamily="18" charset="0"/>
              </a:rPr>
            </a:b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Images consist of pixels, which have colour and brightness</a:t>
            </a:r>
            <a:br>
              <a:rPr lang="en-AU" sz="2800" dirty="0">
                <a:latin typeface="Times New Roman" pitchFamily="18" charset="0"/>
                <a:cs typeface="Times New Roman" pitchFamily="18" charset="0"/>
              </a:rPr>
            </a:b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However the internal model of an image is a collection of 3D objects and a lighting source</a:t>
            </a:r>
          </a:p>
        </p:txBody>
      </p:sp>
    </p:spTree>
    <p:extLst>
      <p:ext uri="{BB962C8B-B14F-4D97-AF65-F5344CB8AC3E}">
        <p14:creationId xmlns:p14="http://schemas.microsoft.com/office/powerpoint/2010/main" val="3185596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Graphics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Shapes are represented as coordinates in 3D space)</a:t>
            </a:r>
          </a:p>
          <a:p>
            <a:endParaRPr lang="en-AU" dirty="0"/>
          </a:p>
        </p:txBody>
      </p:sp>
      <p:pic>
        <p:nvPicPr>
          <p:cNvPr id="5" name="Picture 4" descr="image80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73" y="3068960"/>
            <a:ext cx="4392488" cy="2606427"/>
          </a:xfrm>
          <a:prstGeom prst="rect">
            <a:avLst/>
          </a:prstGeom>
        </p:spPr>
      </p:pic>
      <p:pic>
        <p:nvPicPr>
          <p:cNvPr id="6" name="Content Placeholder 5" descr="image81.jpeg"/>
          <p:cNvPicPr>
            <a:picLocks noGrp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88024" y="2780929"/>
            <a:ext cx="3672408" cy="28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4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rgbClr val="0070C0"/>
                </a:solidFill>
              </a:rPr>
              <a:t>Graphics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We also have some shading, or texture information to add in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image8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834" y="2204864"/>
            <a:ext cx="5276850" cy="357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50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rgbClr val="0070C0"/>
                </a:solidFill>
              </a:rPr>
              <a:t>Graphics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Surfaces are normally broken up into triangles, and these are very easy to manipulate mathematically.</a:t>
            </a: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Curved surfaces are approximated by using a very large number of triangles</a:t>
            </a: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image84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7025" y="3440687"/>
            <a:ext cx="340995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30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070C0"/>
                </a:solidFill>
              </a:rPr>
              <a:t>Graphics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As the “camera” or view changes the objects need to be rotated around an arbitrary point</a:t>
            </a:r>
          </a:p>
          <a:p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The change in position can be calculated by applying a rotation matrix to all of the vertices (i.e. same instructions applied to a large amount of data)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9093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221488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Perspective</a:t>
            </a: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Once rotation is complete, we need to determine which objects, or parts of objects are visible from a given position (Camera Position)</a:t>
            </a: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This requires calculating points of intersection </a:t>
            </a: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Again same calculations applied to lots of different data</a:t>
            </a:r>
            <a:br>
              <a:rPr lang="en-AU" sz="2400" dirty="0">
                <a:latin typeface="Times New Roman" pitchFamily="18" charset="0"/>
                <a:cs typeface="Times New Roman" pitchFamily="18" charset="0"/>
              </a:rPr>
            </a:b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86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3648" y="4581128"/>
            <a:ext cx="5297189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86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rgbClr val="0070C0"/>
                </a:solidFill>
              </a:rPr>
              <a:t>Perspective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All these steps involve lots of calculations on three dimensional coordinates, and hence a lot of matrix calculations</a:t>
            </a:r>
          </a:p>
          <a:p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However in many cases the same calculation is repeated performed on different data</a:t>
            </a:r>
            <a:br>
              <a:rPr lang="en-AU" sz="2800" dirty="0">
                <a:latin typeface="Times New Roman" pitchFamily="18" charset="0"/>
                <a:cs typeface="Times New Roman" pitchFamily="18" charset="0"/>
              </a:rPr>
            </a:b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3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0"/>
            <a:ext cx="8229600" cy="155679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System Processors </a:t>
            </a: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6120680"/>
          </a:xfrm>
        </p:spPr>
        <p:txBody>
          <a:bodyPr>
            <a:noAutofit/>
          </a:bodyPr>
          <a:lstStyle/>
          <a:p>
            <a:r>
              <a:rPr lang="en-AU" sz="2800" b="1" dirty="0"/>
              <a:t>Advanced RISC Machines (ARM)-</a:t>
            </a:r>
            <a:r>
              <a:rPr lang="en-AU" sz="2400" b="1" dirty="0"/>
              <a:t>Mobile Architecture</a:t>
            </a:r>
            <a:br>
              <a:rPr lang="en-AU" sz="2800" b="1" dirty="0"/>
            </a:b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https://versus.com/en/arm-cortex-a53-vs-arm-cortex-a57</a:t>
            </a:r>
            <a:b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designer of a popular low-power CPU (not a manufacturer)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used in smart phones, tablets, embedded systems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not x86 compatible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some chip designs have heterogeneous cores </a:t>
            </a:r>
          </a:p>
          <a:p>
            <a:pPr lvl="2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low-power, low-performance cores (A53) teamed with more powerful but more power-hungry cores (A57). </a:t>
            </a:r>
          </a:p>
          <a:p>
            <a:pPr lvl="2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cores activated or deactivated according to processor workload </a:t>
            </a:r>
          </a:p>
          <a:p>
            <a:pPr lvl="2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very efficient use of electricity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29932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rgbClr val="0070C0"/>
                </a:solidFill>
              </a:rPr>
              <a:t>SIMD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In a Single Instruction Multiple Data Computer model, one instruction can operate on multiple data sets</a:t>
            </a:r>
            <a:br>
              <a:rPr lang="en-AU" sz="2400" dirty="0">
                <a:latin typeface="Times New Roman" pitchFamily="18" charset="0"/>
                <a:cs typeface="Times New Roman" pitchFamily="18" charset="0"/>
              </a:rPr>
            </a:b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 descr="image88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9" y="2564904"/>
            <a:ext cx="5130184" cy="35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54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rgbClr val="0070C0"/>
                </a:solidFill>
              </a:rPr>
              <a:t>SIMD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This is implemented as multiple processors that each follow the same instructions, but have some local memory where they can store the data it is working on</a:t>
            </a:r>
          </a:p>
          <a:p>
            <a:pPr marL="0" indent="0">
              <a:buNone/>
            </a:pPr>
            <a:br>
              <a:rPr lang="en-AU" sz="2400" dirty="0">
                <a:latin typeface="Times New Roman" pitchFamily="18" charset="0"/>
                <a:cs typeface="Times New Roman" pitchFamily="18" charset="0"/>
              </a:rPr>
            </a:b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image8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7475" y="3140968"/>
            <a:ext cx="3829050" cy="27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5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9209"/>
            <a:ext cx="8229600" cy="1143000"/>
          </a:xfrm>
        </p:spPr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CPU vs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 typical GPU has many more processors compared to a CPU</a:t>
            </a:r>
          </a:p>
          <a:p>
            <a:endParaRPr lang="en-AU" dirty="0"/>
          </a:p>
        </p:txBody>
      </p:sp>
      <p:pic>
        <p:nvPicPr>
          <p:cNvPr id="5" name="Picture 4" descr="image9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7086600" cy="30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Nvida</a:t>
            </a:r>
            <a:r>
              <a:rPr lang="en-AU" dirty="0">
                <a:solidFill>
                  <a:srgbClr val="0070C0"/>
                </a:solidFill>
              </a:rPr>
              <a:t> Maxwell </a:t>
            </a:r>
            <a:r>
              <a:rPr lang="en-AU" dirty="0" err="1">
                <a:solidFill>
                  <a:srgbClr val="0070C0"/>
                </a:solidFill>
              </a:rPr>
              <a:t>Architechure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6" name="Content Placeholder 5" descr="image9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94154"/>
            <a:ext cx="8507288" cy="480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55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221488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SIMD</a:t>
            </a: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SIMD processors are particularly useful in applications where the same operation needs to be applied to large amounts of data such as </a:t>
            </a:r>
            <a:br>
              <a:rPr lang="en-AU" sz="2400" dirty="0">
                <a:latin typeface="Times New Roman" pitchFamily="18" charset="0"/>
                <a:cs typeface="Times New Roman" pitchFamily="18" charset="0"/>
              </a:rPr>
            </a:b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Digital Signal Processing (DSP) </a:t>
            </a:r>
            <a:br>
              <a:rPr lang="en-AU" sz="2400" dirty="0">
                <a:latin typeface="Times New Roman" pitchFamily="18" charset="0"/>
                <a:cs typeface="Times New Roman" pitchFamily="18" charset="0"/>
              </a:rPr>
            </a:b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Computer Graphics</a:t>
            </a:r>
            <a:br>
              <a:rPr lang="en-AU" sz="2400" dirty="0">
                <a:latin typeface="Times New Roman" pitchFamily="18" charset="0"/>
                <a:cs typeface="Times New Roman" pitchFamily="18" charset="0"/>
              </a:rPr>
            </a:b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AU" sz="1600" dirty="0">
                <a:hlinkClick r:id="rId3"/>
              </a:rPr>
              <a:t>https://docs.nvidia.com/cuda/maxwell-tuning-guide/index.html</a:t>
            </a:r>
            <a:br>
              <a:rPr lang="en-AU" sz="1600" dirty="0"/>
            </a:br>
            <a:endParaRPr lang="en-AU" sz="1600" dirty="0"/>
          </a:p>
          <a:p>
            <a:pPr marL="0" indent="0">
              <a:buNone/>
            </a:pPr>
            <a:r>
              <a:rPr lang="en-AU" sz="1600" dirty="0">
                <a:hlinkClick r:id="rId4"/>
              </a:rPr>
              <a:t>https://techterms.com/definition/cuda#:~:text=CUDA,both%20the%20CPU%20and%20GPU.&amp;text=While%20CUDA%20only%20supports%20NVIDIA,with%20several%20different%20programming%20languages</a:t>
            </a:r>
            <a:br>
              <a:rPr lang="en-AU" sz="1600" dirty="0"/>
            </a:br>
            <a:endParaRPr lang="en-AU" sz="1600" dirty="0"/>
          </a:p>
          <a:p>
            <a:pPr marL="0" indent="0">
              <a:buNone/>
            </a:pPr>
            <a:r>
              <a:rPr lang="en-AU" sz="1600" dirty="0">
                <a:hlinkClick r:id="rId5"/>
              </a:rPr>
              <a:t>http://download.nvidia.com/developer/cuda/seminar/TDCI_Arch.pdf</a:t>
            </a:r>
            <a:br>
              <a:rPr lang="en-AU" sz="1600" dirty="0"/>
            </a:br>
            <a:br>
              <a:rPr lang="en-AU" sz="1600" dirty="0"/>
            </a:br>
            <a:r>
              <a:rPr lang="en-AU" sz="1600" dirty="0">
                <a:hlinkClick r:id="rId6"/>
              </a:rPr>
              <a:t>https://www.techwalla.com/articles/128-bit-vs-256-bit-graphics-card</a:t>
            </a:r>
            <a:endParaRPr lang="en-AU" sz="1600" dirty="0"/>
          </a:p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7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>
                <a:solidFill>
                  <a:srgbClr val="0070C0"/>
                </a:solidFill>
              </a:rPr>
              <a:t>Processor Sockets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/>
          <a:lstStyle/>
          <a:p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CPUs sit in a motherboard socket </a:t>
            </a:r>
          </a:p>
          <a:p>
            <a:pPr lvl="1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motherboard socket has pins, CPU connects with the pins </a:t>
            </a:r>
          </a:p>
          <a:p>
            <a:pPr lvl="1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since Core and Athlon CPUs have different designs, they have different socket designs</a:t>
            </a:r>
          </a:p>
          <a:p>
            <a:pPr lvl="1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newer CPUs might not be supported by older motherboards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49" y="3717032"/>
            <a:ext cx="4124901" cy="28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8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6592" y="-315416"/>
            <a:ext cx="8229600" cy="136815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CPU Architecture 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336704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a CPU do?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Grab and execute program instructions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All done over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many functional units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We will look at some key ones in the next slide.  Another important term to understand 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A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AU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Instructions per clock tick (IPC) </a:t>
            </a:r>
          </a:p>
          <a:p>
            <a:pPr lvl="1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amount of work performed per clock tick </a:t>
            </a:r>
          </a:p>
          <a:p>
            <a:pPr lvl="1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some designs have fast clock ticks but lower IPC </a:t>
            </a:r>
          </a:p>
          <a:p>
            <a:pPr lvl="1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faster clock speeds consume more energy</a:t>
            </a:r>
            <a:br>
              <a:rPr lang="en-AU" sz="2000" dirty="0">
                <a:latin typeface="Times New Roman" pitchFamily="18" charset="0"/>
                <a:cs typeface="Times New Roman" pitchFamily="18" charset="0"/>
              </a:rPr>
            </a:br>
            <a:endParaRPr lang="en-A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2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9209"/>
            <a:ext cx="8229600" cy="783913"/>
          </a:xfrm>
        </p:spPr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Arithmetic Logic Unit (ALU) performs arithmetic and logic functions </a:t>
            </a:r>
            <a:br>
              <a:rPr lang="en-AU" sz="2400" dirty="0">
                <a:latin typeface="Times New Roman" pitchFamily="18" charset="0"/>
                <a:cs typeface="Times New Roman" pitchFamily="18" charset="0"/>
              </a:rPr>
            </a:b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Registers - high speed ‘scratch pad’ to store data currently being processed</a:t>
            </a:r>
            <a:br>
              <a:rPr lang="en-AU" sz="2400" dirty="0">
                <a:latin typeface="Times New Roman" pitchFamily="18" charset="0"/>
                <a:cs typeface="Times New Roman" pitchFamily="18" charset="0"/>
              </a:rPr>
            </a:b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Memory Buffer (Data)  Register (MBR,MDR) – stores data just received from, or about to be written to memory </a:t>
            </a:r>
            <a:br>
              <a:rPr lang="en-AU" sz="2400" dirty="0">
                <a:latin typeface="Times New Roman" pitchFamily="18" charset="0"/>
                <a:cs typeface="Times New Roman" pitchFamily="18" charset="0"/>
              </a:rPr>
            </a:b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Memory Access Register (MAR) – stores address of memory to be accessed next </a:t>
            </a:r>
            <a:br>
              <a:rPr lang="en-AU" sz="2400" dirty="0">
                <a:latin typeface="Times New Roman" pitchFamily="18" charset="0"/>
                <a:cs typeface="Times New Roman" pitchFamily="18" charset="0"/>
              </a:rPr>
            </a:b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Program Counter (PC) – stores address of next instruction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698477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221488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Fetch Execute Cycle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br>
              <a:rPr lang="en-AU" dirty="0">
                <a:solidFill>
                  <a:srgbClr val="0070C0"/>
                </a:solidFill>
              </a:rPr>
            </a:b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552728"/>
          </a:xfrm>
        </p:spPr>
        <p:txBody>
          <a:bodyPr>
            <a:noAutofit/>
          </a:bodyPr>
          <a:lstStyle/>
          <a:p>
            <a:r>
              <a:rPr lang="en-AU" sz="2600" b="1" dirty="0">
                <a:latin typeface="Times New Roman" pitchFamily="18" charset="0"/>
                <a:cs typeface="Times New Roman" pitchFamily="18" charset="0"/>
              </a:rPr>
              <a:t>Fetch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Copy PC to MAR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Get instruction into MDR</a:t>
            </a:r>
            <a:br>
              <a:rPr lang="en-AU" sz="2600" dirty="0">
                <a:latin typeface="Times New Roman" pitchFamily="18" charset="0"/>
                <a:cs typeface="Times New Roman" pitchFamily="18" charset="0"/>
              </a:rPr>
            </a:br>
            <a:endParaRPr lang="en-A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600" b="1" dirty="0">
                <a:latin typeface="Times New Roman" pitchFamily="18" charset="0"/>
                <a:cs typeface="Times New Roman" pitchFamily="18" charset="0"/>
              </a:rPr>
              <a:t>Decode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Identify operation and operands </a:t>
            </a:r>
            <a:br>
              <a:rPr lang="en-AU" sz="2600" dirty="0">
                <a:latin typeface="Times New Roman" pitchFamily="18" charset="0"/>
                <a:cs typeface="Times New Roman" pitchFamily="18" charset="0"/>
              </a:rPr>
            </a:br>
            <a:endParaRPr lang="en-A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600" b="1" dirty="0">
                <a:latin typeface="Times New Roman" pitchFamily="18" charset="0"/>
                <a:cs typeface="Times New Roman" pitchFamily="18" charset="0"/>
              </a:rPr>
              <a:t>Execute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Carry out instruction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May require additional memory fetches </a:t>
            </a:r>
            <a:br>
              <a:rPr lang="en-AU" sz="2600" dirty="0">
                <a:latin typeface="Times New Roman" pitchFamily="18" charset="0"/>
                <a:cs typeface="Times New Roman" pitchFamily="18" charset="0"/>
              </a:rPr>
            </a:br>
            <a:endParaRPr lang="en-A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600" b="1" dirty="0">
                <a:latin typeface="Times New Roman" pitchFamily="18" charset="0"/>
                <a:cs typeface="Times New Roman" pitchFamily="18" charset="0"/>
              </a:rPr>
              <a:t>Store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Put data to be stored in MDR </a:t>
            </a:r>
          </a:p>
          <a:p>
            <a:pPr lvl="1"/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Put location into MAR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109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6592" y="-315416"/>
            <a:ext cx="8229600" cy="136815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Instruction Pipelining 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AU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Instruction pipelining (superscalar architectures) </a:t>
            </a:r>
          </a:p>
          <a:p>
            <a:pPr marL="0" indent="0">
              <a:buNone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	- analogous to an assembly line, where each worker on the line does a small amount of work building an item (say, a car), which moves down the line from one worker to another </a:t>
            </a:r>
          </a:p>
          <a:p>
            <a:pPr marL="0" indent="0">
              <a:buNone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          -  basic instruction cycle (fetch, decode, execute, store) can be pipelined (e.g. while one instruction is being executed, another is being decoded) </a:t>
            </a:r>
            <a:br>
              <a:rPr lang="en-AU" sz="2400" dirty="0">
                <a:latin typeface="Times New Roman" pitchFamily="18" charset="0"/>
                <a:cs typeface="Times New Roman" pitchFamily="18" charset="0"/>
              </a:rPr>
            </a:b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           - steps in the instruction cycle can be broken down into micro-ops that can be pipelined </a:t>
            </a:r>
            <a:br>
              <a:rPr lang="en-AU" sz="2400" dirty="0">
                <a:latin typeface="Times New Roman" pitchFamily="18" charset="0"/>
                <a:cs typeface="Times New Roman" pitchFamily="18" charset="0"/>
              </a:rPr>
            </a:b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          - length of pipeline is called its </a:t>
            </a:r>
            <a:r>
              <a:rPr lang="en-AU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340193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2545</Words>
  <Application>Microsoft Office PowerPoint</Application>
  <PresentationFormat>On-screen Show (4:3)</PresentationFormat>
  <Paragraphs>394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Office Theme</vt:lpstr>
      <vt:lpstr>System Processors  &amp; CPU Architecture Summary  System Processors  CPU Architecture  - RISC and CISC Architecture   Introduction to Graphics Processors                                                    </vt:lpstr>
      <vt:lpstr>System Processors </vt:lpstr>
      <vt:lpstr>Sample x86 Assembler   </vt:lpstr>
      <vt:lpstr> System Processors   </vt:lpstr>
      <vt:lpstr>Processor Sockets </vt:lpstr>
      <vt:lpstr> CPU Architecture </vt:lpstr>
      <vt:lpstr>CPU</vt:lpstr>
      <vt:lpstr>   Fetch Execute Cycle   </vt:lpstr>
      <vt:lpstr> Instruction Pipelining </vt:lpstr>
      <vt:lpstr>   Instruction Pipelining  Pipelining enhances throughput –         - individual instruction do not run any faster        - for example </vt:lpstr>
      <vt:lpstr>                     Real World Example We assume that each such bicycle part is available in stock. Assume that each of the 7 stages of production takes 6 minutes </vt:lpstr>
      <vt:lpstr>            Real World Example cont’d Then it is simple arithmetic to conclude that — from the ﬁrst stage to the last — it takes a total of 42 minutes to fully assemble a bicycle. But it should also be equally simple to conclude that the factory produces one bicycle every 6 minutes. Once the pipeline is full – a bicycle every 6 minutes!  </vt:lpstr>
      <vt:lpstr>            Real World Example cont’d Suppose that — for some reason — the fifth stage remains idle for one time slot of 6 minutes. This is a “stall” in the pipeline.  Clearly then, in the subsequent consecutive time slots, this idle time of 6 minutes — which we may call a ‘bubble’ — will pass through each of the remaining 3 stages of the pipeline.  </vt:lpstr>
      <vt:lpstr>   CPU Architecture    </vt:lpstr>
      <vt:lpstr>CPU Architecture </vt:lpstr>
      <vt:lpstr>CPU Architecture </vt:lpstr>
      <vt:lpstr>   RISC and CISC Architecture   </vt:lpstr>
      <vt:lpstr>Von Neumann Model versus Harvard Model</vt:lpstr>
      <vt:lpstr>   CISC – Complex Instruction Set Computer   </vt:lpstr>
      <vt:lpstr>   CISC    </vt:lpstr>
      <vt:lpstr>   RISC    </vt:lpstr>
      <vt:lpstr>   RISC    </vt:lpstr>
      <vt:lpstr>   RISC    </vt:lpstr>
      <vt:lpstr>Which is faster?</vt:lpstr>
      <vt:lpstr>CISC versus RISC</vt:lpstr>
      <vt:lpstr>   CPU Architecture - Multicores  </vt:lpstr>
      <vt:lpstr>   CPU Architecture –Introduction to Threads  </vt:lpstr>
      <vt:lpstr>   CPU Architecture -SMT  </vt:lpstr>
      <vt:lpstr>CPU Architecture-Hyper-Threading </vt:lpstr>
      <vt:lpstr>CPU Architecture-Hyper-Threading </vt:lpstr>
      <vt:lpstr>   Other Processing Models   </vt:lpstr>
      <vt:lpstr>   Parallel Processing  </vt:lpstr>
      <vt:lpstr>   Graphics Processing   </vt:lpstr>
      <vt:lpstr>Graphics Processing </vt:lpstr>
      <vt:lpstr>Graphics </vt:lpstr>
      <vt:lpstr>Graphics </vt:lpstr>
      <vt:lpstr>Graphics</vt:lpstr>
      <vt:lpstr>   Perspective  </vt:lpstr>
      <vt:lpstr>Perspective </vt:lpstr>
      <vt:lpstr>SIMD </vt:lpstr>
      <vt:lpstr>SIMD </vt:lpstr>
      <vt:lpstr>CPU vs GPU</vt:lpstr>
      <vt:lpstr>Nvida Maxwell Architechure</vt:lpstr>
      <vt:lpstr>   SIMD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         Hardware primitives &amp; services The O/S</dc:title>
  <dc:creator>lenovo</dc:creator>
  <cp:lastModifiedBy>Robert McQuillan</cp:lastModifiedBy>
  <cp:revision>117</cp:revision>
  <dcterms:created xsi:type="dcterms:W3CDTF">2020-06-09T00:41:26Z</dcterms:created>
  <dcterms:modified xsi:type="dcterms:W3CDTF">2021-09-20T07:41:48Z</dcterms:modified>
</cp:coreProperties>
</file>