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360" r:id="rId4"/>
    <p:sldId id="297" r:id="rId5"/>
    <p:sldId id="361" r:id="rId6"/>
    <p:sldId id="381" r:id="rId7"/>
    <p:sldId id="382" r:id="rId8"/>
    <p:sldId id="383" r:id="rId9"/>
    <p:sldId id="386" r:id="rId10"/>
    <p:sldId id="362" r:id="rId11"/>
    <p:sldId id="363" r:id="rId12"/>
    <p:sldId id="364" r:id="rId13"/>
    <p:sldId id="365" r:id="rId14"/>
    <p:sldId id="373" r:id="rId15"/>
    <p:sldId id="378" r:id="rId16"/>
    <p:sldId id="366" r:id="rId17"/>
    <p:sldId id="380" r:id="rId18"/>
    <p:sldId id="387" r:id="rId19"/>
    <p:sldId id="367" r:id="rId20"/>
    <p:sldId id="374" r:id="rId21"/>
    <p:sldId id="388" r:id="rId22"/>
    <p:sldId id="368" r:id="rId23"/>
    <p:sldId id="375" r:id="rId24"/>
    <p:sldId id="369" r:id="rId25"/>
    <p:sldId id="389" r:id="rId26"/>
    <p:sldId id="390" r:id="rId27"/>
    <p:sldId id="391" r:id="rId28"/>
    <p:sldId id="371" r:id="rId29"/>
    <p:sldId id="372" r:id="rId30"/>
    <p:sldId id="379" r:id="rId31"/>
    <p:sldId id="376" r:id="rId32"/>
    <p:sldId id="377" r:id="rId33"/>
    <p:sldId id="384" r:id="rId34"/>
    <p:sldId id="3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5B5F3-F271-410C-BBD7-4B0CB266973B}" v="7" dt="2021-10-04T07:27:55.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7" autoAdjust="0"/>
    <p:restoredTop sz="94694" autoAdjust="0"/>
  </p:normalViewPr>
  <p:slideViewPr>
    <p:cSldViewPr>
      <p:cViewPr varScale="1">
        <p:scale>
          <a:sx n="68" d="100"/>
          <a:sy n="68" d="100"/>
        </p:scale>
        <p:origin x="179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Quillan" userId="cd82d8117e6824a6" providerId="LiveId" clId="{DCA7E81C-608D-40E0-AED0-642344AF8C5A}"/>
    <pc:docChg chg="undo custSel addSld delSld modSld sldOrd">
      <pc:chgData name="Robert McQuillan" userId="cd82d8117e6824a6" providerId="LiveId" clId="{DCA7E81C-608D-40E0-AED0-642344AF8C5A}" dt="2021-07-05T09:59:56.106" v="2307" actId="27636"/>
      <pc:docMkLst>
        <pc:docMk/>
      </pc:docMkLst>
      <pc:sldChg chg="modSp mod">
        <pc:chgData name="Robert McQuillan" userId="cd82d8117e6824a6" providerId="LiveId" clId="{DCA7E81C-608D-40E0-AED0-642344AF8C5A}" dt="2021-07-05T01:59:56.190" v="244" actId="14100"/>
        <pc:sldMkLst>
          <pc:docMk/>
          <pc:sldMk cId="243583265" sldId="361"/>
        </pc:sldMkLst>
        <pc:spChg chg="mod">
          <ac:chgData name="Robert McQuillan" userId="cd82d8117e6824a6" providerId="LiveId" clId="{DCA7E81C-608D-40E0-AED0-642344AF8C5A}" dt="2021-07-05T01:59:56.190" v="244" actId="14100"/>
          <ac:spMkLst>
            <pc:docMk/>
            <pc:sldMk cId="243583265" sldId="361"/>
            <ac:spMk id="3" creationId="{00000000-0000-0000-0000-000000000000}"/>
          </ac:spMkLst>
        </pc:spChg>
      </pc:sldChg>
      <pc:sldChg chg="modSp mod">
        <pc:chgData name="Robert McQuillan" userId="cd82d8117e6824a6" providerId="LiveId" clId="{DCA7E81C-608D-40E0-AED0-642344AF8C5A}" dt="2021-07-05T01:24:48.802" v="13" actId="27636"/>
        <pc:sldMkLst>
          <pc:docMk/>
          <pc:sldMk cId="4212139968" sldId="362"/>
        </pc:sldMkLst>
        <pc:spChg chg="mod">
          <ac:chgData name="Robert McQuillan" userId="cd82d8117e6824a6" providerId="LiveId" clId="{DCA7E81C-608D-40E0-AED0-642344AF8C5A}" dt="2021-07-05T01:24:48.802" v="13" actId="27636"/>
          <ac:spMkLst>
            <pc:docMk/>
            <pc:sldMk cId="4212139968" sldId="362"/>
            <ac:spMk id="3" creationId="{00000000-0000-0000-0000-000000000000}"/>
          </ac:spMkLst>
        </pc:spChg>
      </pc:sldChg>
      <pc:sldChg chg="modSp mod">
        <pc:chgData name="Robert McQuillan" userId="cd82d8117e6824a6" providerId="LiveId" clId="{DCA7E81C-608D-40E0-AED0-642344AF8C5A}" dt="2021-07-05T02:31:23.590" v="1263" actId="14100"/>
        <pc:sldMkLst>
          <pc:docMk/>
          <pc:sldMk cId="2260616395" sldId="363"/>
        </pc:sldMkLst>
        <pc:spChg chg="mod">
          <ac:chgData name="Robert McQuillan" userId="cd82d8117e6824a6" providerId="LiveId" clId="{DCA7E81C-608D-40E0-AED0-642344AF8C5A}" dt="2021-07-05T02:31:12.735" v="1262" actId="27636"/>
          <ac:spMkLst>
            <pc:docMk/>
            <pc:sldMk cId="2260616395" sldId="363"/>
            <ac:spMk id="2" creationId="{00000000-0000-0000-0000-000000000000}"/>
          </ac:spMkLst>
        </pc:spChg>
        <pc:spChg chg="mod">
          <ac:chgData name="Robert McQuillan" userId="cd82d8117e6824a6" providerId="LiveId" clId="{DCA7E81C-608D-40E0-AED0-642344AF8C5A}" dt="2021-07-05T02:31:23.590" v="1263" actId="14100"/>
          <ac:spMkLst>
            <pc:docMk/>
            <pc:sldMk cId="2260616395" sldId="363"/>
            <ac:spMk id="3" creationId="{00000000-0000-0000-0000-000000000000}"/>
          </ac:spMkLst>
        </pc:spChg>
        <pc:graphicFrameChg chg="mod modGraphic">
          <ac:chgData name="Robert McQuillan" userId="cd82d8117e6824a6" providerId="LiveId" clId="{DCA7E81C-608D-40E0-AED0-642344AF8C5A}" dt="2021-07-05T02:29:09.786" v="1220" actId="14100"/>
          <ac:graphicFrameMkLst>
            <pc:docMk/>
            <pc:sldMk cId="2260616395" sldId="363"/>
            <ac:graphicFrameMk id="4" creationId="{00000000-0000-0000-0000-000000000000}"/>
          </ac:graphicFrameMkLst>
        </pc:graphicFrameChg>
      </pc:sldChg>
      <pc:sldChg chg="modSp mod">
        <pc:chgData name="Robert McQuillan" userId="cd82d8117e6824a6" providerId="LiveId" clId="{DCA7E81C-608D-40E0-AED0-642344AF8C5A}" dt="2021-07-05T02:33:30.697" v="1272" actId="255"/>
        <pc:sldMkLst>
          <pc:docMk/>
          <pc:sldMk cId="2397914614" sldId="364"/>
        </pc:sldMkLst>
        <pc:spChg chg="mod">
          <ac:chgData name="Robert McQuillan" userId="cd82d8117e6824a6" providerId="LiveId" clId="{DCA7E81C-608D-40E0-AED0-642344AF8C5A}" dt="2021-07-05T02:33:30.697" v="1272" actId="255"/>
          <ac:spMkLst>
            <pc:docMk/>
            <pc:sldMk cId="2397914614" sldId="364"/>
            <ac:spMk id="2" creationId="{00000000-0000-0000-0000-000000000000}"/>
          </ac:spMkLst>
        </pc:spChg>
        <pc:spChg chg="mod">
          <ac:chgData name="Robert McQuillan" userId="cd82d8117e6824a6" providerId="LiveId" clId="{DCA7E81C-608D-40E0-AED0-642344AF8C5A}" dt="2021-07-05T02:32:08.588" v="1264" actId="255"/>
          <ac:spMkLst>
            <pc:docMk/>
            <pc:sldMk cId="2397914614" sldId="364"/>
            <ac:spMk id="3" creationId="{00000000-0000-0000-0000-000000000000}"/>
          </ac:spMkLst>
        </pc:spChg>
      </pc:sldChg>
      <pc:sldChg chg="modSp mod">
        <pc:chgData name="Robert McQuillan" userId="cd82d8117e6824a6" providerId="LiveId" clId="{DCA7E81C-608D-40E0-AED0-642344AF8C5A}" dt="2021-07-05T02:34:07.913" v="1276" actId="14100"/>
        <pc:sldMkLst>
          <pc:docMk/>
          <pc:sldMk cId="1615051250" sldId="365"/>
        </pc:sldMkLst>
        <pc:spChg chg="mod">
          <ac:chgData name="Robert McQuillan" userId="cd82d8117e6824a6" providerId="LiveId" clId="{DCA7E81C-608D-40E0-AED0-642344AF8C5A}" dt="2021-07-05T02:33:58.803" v="1273" actId="255"/>
          <ac:spMkLst>
            <pc:docMk/>
            <pc:sldMk cId="1615051250" sldId="365"/>
            <ac:spMk id="3" creationId="{00000000-0000-0000-0000-000000000000}"/>
          </ac:spMkLst>
        </pc:spChg>
        <pc:graphicFrameChg chg="mod modGraphic">
          <ac:chgData name="Robert McQuillan" userId="cd82d8117e6824a6" providerId="LiveId" clId="{DCA7E81C-608D-40E0-AED0-642344AF8C5A}" dt="2021-07-05T02:34:07.913" v="1276" actId="14100"/>
          <ac:graphicFrameMkLst>
            <pc:docMk/>
            <pc:sldMk cId="1615051250" sldId="365"/>
            <ac:graphicFrameMk id="4" creationId="{00000000-0000-0000-0000-000000000000}"/>
          </ac:graphicFrameMkLst>
        </pc:graphicFrameChg>
      </pc:sldChg>
      <pc:sldChg chg="modSp mod">
        <pc:chgData name="Robert McQuillan" userId="cd82d8117e6824a6" providerId="LiveId" clId="{DCA7E81C-608D-40E0-AED0-642344AF8C5A}" dt="2021-07-05T02:36:26.621" v="1283" actId="27636"/>
        <pc:sldMkLst>
          <pc:docMk/>
          <pc:sldMk cId="101316375" sldId="368"/>
        </pc:sldMkLst>
        <pc:spChg chg="mod">
          <ac:chgData name="Robert McQuillan" userId="cd82d8117e6824a6" providerId="LiveId" clId="{DCA7E81C-608D-40E0-AED0-642344AF8C5A}" dt="2021-07-05T02:36:26.621" v="1283" actId="27636"/>
          <ac:spMkLst>
            <pc:docMk/>
            <pc:sldMk cId="101316375" sldId="368"/>
            <ac:spMk id="3" creationId="{00000000-0000-0000-0000-000000000000}"/>
          </ac:spMkLst>
        </pc:spChg>
      </pc:sldChg>
      <pc:sldChg chg="modSp mod">
        <pc:chgData name="Robert McQuillan" userId="cd82d8117e6824a6" providerId="LiveId" clId="{DCA7E81C-608D-40E0-AED0-642344AF8C5A}" dt="2021-07-05T07:39:26.471" v="2297" actId="20577"/>
        <pc:sldMkLst>
          <pc:docMk/>
          <pc:sldMk cId="151122399" sldId="370"/>
        </pc:sldMkLst>
        <pc:spChg chg="mod">
          <ac:chgData name="Robert McQuillan" userId="cd82d8117e6824a6" providerId="LiveId" clId="{DCA7E81C-608D-40E0-AED0-642344AF8C5A}" dt="2021-07-05T07:39:26.471" v="2297" actId="20577"/>
          <ac:spMkLst>
            <pc:docMk/>
            <pc:sldMk cId="151122399" sldId="370"/>
            <ac:spMk id="3" creationId="{00000000-0000-0000-0000-000000000000}"/>
          </ac:spMkLst>
        </pc:spChg>
        <pc:graphicFrameChg chg="modGraphic">
          <ac:chgData name="Robert McQuillan" userId="cd82d8117e6824a6" providerId="LiveId" clId="{DCA7E81C-608D-40E0-AED0-642344AF8C5A}" dt="2021-07-05T07:26:26.459" v="2293" actId="20577"/>
          <ac:graphicFrameMkLst>
            <pc:docMk/>
            <pc:sldMk cId="151122399" sldId="370"/>
            <ac:graphicFrameMk id="4" creationId="{00000000-0000-0000-0000-000000000000}"/>
          </ac:graphicFrameMkLst>
        </pc:graphicFrameChg>
      </pc:sldChg>
      <pc:sldChg chg="modSp mod">
        <pc:chgData name="Robert McQuillan" userId="cd82d8117e6824a6" providerId="LiveId" clId="{DCA7E81C-608D-40E0-AED0-642344AF8C5A}" dt="2021-07-05T06:33:14.391" v="1373" actId="14100"/>
        <pc:sldMkLst>
          <pc:docMk/>
          <pc:sldMk cId="1442570392" sldId="376"/>
        </pc:sldMkLst>
        <pc:spChg chg="mod">
          <ac:chgData name="Robert McQuillan" userId="cd82d8117e6824a6" providerId="LiveId" clId="{DCA7E81C-608D-40E0-AED0-642344AF8C5A}" dt="2021-07-05T06:32:48.894" v="1370" actId="20577"/>
          <ac:spMkLst>
            <pc:docMk/>
            <pc:sldMk cId="1442570392" sldId="376"/>
            <ac:spMk id="2" creationId="{00000000-0000-0000-0000-000000000000}"/>
          </ac:spMkLst>
        </pc:spChg>
        <pc:spChg chg="mod">
          <ac:chgData name="Robert McQuillan" userId="cd82d8117e6824a6" providerId="LiveId" clId="{DCA7E81C-608D-40E0-AED0-642344AF8C5A}" dt="2021-07-05T06:33:06.151" v="1371" actId="14100"/>
          <ac:spMkLst>
            <pc:docMk/>
            <pc:sldMk cId="1442570392" sldId="376"/>
            <ac:spMk id="3" creationId="{00000000-0000-0000-0000-000000000000}"/>
          </ac:spMkLst>
        </pc:spChg>
        <pc:graphicFrameChg chg="mod modGraphic">
          <ac:chgData name="Robert McQuillan" userId="cd82d8117e6824a6" providerId="LiveId" clId="{DCA7E81C-608D-40E0-AED0-642344AF8C5A}" dt="2021-07-05T06:33:14.391" v="1373" actId="14100"/>
          <ac:graphicFrameMkLst>
            <pc:docMk/>
            <pc:sldMk cId="1442570392" sldId="376"/>
            <ac:graphicFrameMk id="4" creationId="{00000000-0000-0000-0000-000000000000}"/>
          </ac:graphicFrameMkLst>
        </pc:graphicFrameChg>
      </pc:sldChg>
      <pc:sldChg chg="modSp mod">
        <pc:chgData name="Robert McQuillan" userId="cd82d8117e6824a6" providerId="LiveId" clId="{DCA7E81C-608D-40E0-AED0-642344AF8C5A}" dt="2021-07-05T02:44:46.995" v="1295" actId="20577"/>
        <pc:sldMkLst>
          <pc:docMk/>
          <pc:sldMk cId="1886094410" sldId="377"/>
        </pc:sldMkLst>
        <pc:spChg chg="mod">
          <ac:chgData name="Robert McQuillan" userId="cd82d8117e6824a6" providerId="LiveId" clId="{DCA7E81C-608D-40E0-AED0-642344AF8C5A}" dt="2021-07-05T02:44:46.995" v="1295" actId="20577"/>
          <ac:spMkLst>
            <pc:docMk/>
            <pc:sldMk cId="1886094410" sldId="377"/>
            <ac:spMk id="3" creationId="{00000000-0000-0000-0000-000000000000}"/>
          </ac:spMkLst>
        </pc:spChg>
      </pc:sldChg>
      <pc:sldChg chg="modSp mod">
        <pc:chgData name="Robert McQuillan" userId="cd82d8117e6824a6" providerId="LiveId" clId="{DCA7E81C-608D-40E0-AED0-642344AF8C5A}" dt="2021-07-05T07:17:56.615" v="2291" actId="20577"/>
        <pc:sldMkLst>
          <pc:docMk/>
          <pc:sldMk cId="2245140226" sldId="379"/>
        </pc:sldMkLst>
        <pc:spChg chg="mod">
          <ac:chgData name="Robert McQuillan" userId="cd82d8117e6824a6" providerId="LiveId" clId="{DCA7E81C-608D-40E0-AED0-642344AF8C5A}" dt="2021-07-05T07:17:32.002" v="2290" actId="255"/>
          <ac:spMkLst>
            <pc:docMk/>
            <pc:sldMk cId="2245140226" sldId="379"/>
            <ac:spMk id="2" creationId="{00000000-0000-0000-0000-000000000000}"/>
          </ac:spMkLst>
        </pc:spChg>
        <pc:spChg chg="mod">
          <ac:chgData name="Robert McQuillan" userId="cd82d8117e6824a6" providerId="LiveId" clId="{DCA7E81C-608D-40E0-AED0-642344AF8C5A}" dt="2021-07-05T07:17:56.615" v="2291" actId="20577"/>
          <ac:spMkLst>
            <pc:docMk/>
            <pc:sldMk cId="2245140226" sldId="379"/>
            <ac:spMk id="3" creationId="{00000000-0000-0000-0000-000000000000}"/>
          </ac:spMkLst>
        </pc:spChg>
        <pc:graphicFrameChg chg="mod modGraphic">
          <ac:chgData name="Robert McQuillan" userId="cd82d8117e6824a6" providerId="LiveId" clId="{DCA7E81C-608D-40E0-AED0-642344AF8C5A}" dt="2021-07-05T07:16:41.898" v="2289" actId="14734"/>
          <ac:graphicFrameMkLst>
            <pc:docMk/>
            <pc:sldMk cId="2245140226" sldId="379"/>
            <ac:graphicFrameMk id="4" creationId="{00000000-0000-0000-0000-000000000000}"/>
          </ac:graphicFrameMkLst>
        </pc:graphicFrameChg>
      </pc:sldChg>
      <pc:sldChg chg="modSp add mod ord">
        <pc:chgData name="Robert McQuillan" userId="cd82d8117e6824a6" providerId="LiveId" clId="{DCA7E81C-608D-40E0-AED0-642344AF8C5A}" dt="2021-07-05T09:55:43.795" v="2299" actId="20577"/>
        <pc:sldMkLst>
          <pc:docMk/>
          <pc:sldMk cId="3221725290" sldId="381"/>
        </pc:sldMkLst>
        <pc:spChg chg="mod">
          <ac:chgData name="Robert McQuillan" userId="cd82d8117e6824a6" providerId="LiveId" clId="{DCA7E81C-608D-40E0-AED0-642344AF8C5A}" dt="2021-07-05T02:15:57.502" v="671" actId="20577"/>
          <ac:spMkLst>
            <pc:docMk/>
            <pc:sldMk cId="3221725290" sldId="381"/>
            <ac:spMk id="2" creationId="{00000000-0000-0000-0000-000000000000}"/>
          </ac:spMkLst>
        </pc:spChg>
        <pc:spChg chg="mod">
          <ac:chgData name="Robert McQuillan" userId="cd82d8117e6824a6" providerId="LiveId" clId="{DCA7E81C-608D-40E0-AED0-642344AF8C5A}" dt="2021-07-05T02:03:53.102" v="281" actId="20577"/>
          <ac:spMkLst>
            <pc:docMk/>
            <pc:sldMk cId="3221725290" sldId="381"/>
            <ac:spMk id="3" creationId="{00000000-0000-0000-0000-000000000000}"/>
          </ac:spMkLst>
        </pc:spChg>
        <pc:graphicFrameChg chg="mod modGraphic">
          <ac:chgData name="Robert McQuillan" userId="cd82d8117e6824a6" providerId="LiveId" clId="{DCA7E81C-608D-40E0-AED0-642344AF8C5A}" dt="2021-07-05T09:55:43.795" v="2299" actId="20577"/>
          <ac:graphicFrameMkLst>
            <pc:docMk/>
            <pc:sldMk cId="3221725290" sldId="381"/>
            <ac:graphicFrameMk id="4" creationId="{00000000-0000-0000-0000-000000000000}"/>
          </ac:graphicFrameMkLst>
        </pc:graphicFrameChg>
      </pc:sldChg>
      <pc:sldChg chg="modSp add mod ord">
        <pc:chgData name="Robert McQuillan" userId="cd82d8117e6824a6" providerId="LiveId" clId="{DCA7E81C-608D-40E0-AED0-642344AF8C5A}" dt="2021-07-05T09:59:56.106" v="2307" actId="27636"/>
        <pc:sldMkLst>
          <pc:docMk/>
          <pc:sldMk cId="3138267755" sldId="382"/>
        </pc:sldMkLst>
        <pc:spChg chg="mod">
          <ac:chgData name="Robert McQuillan" userId="cd82d8117e6824a6" providerId="LiveId" clId="{DCA7E81C-608D-40E0-AED0-642344AF8C5A}" dt="2021-07-05T02:16:08.889" v="679" actId="20577"/>
          <ac:spMkLst>
            <pc:docMk/>
            <pc:sldMk cId="3138267755" sldId="382"/>
            <ac:spMk id="2" creationId="{00000000-0000-0000-0000-000000000000}"/>
          </ac:spMkLst>
        </pc:spChg>
        <pc:spChg chg="mod">
          <ac:chgData name="Robert McQuillan" userId="cd82d8117e6824a6" providerId="LiveId" clId="{DCA7E81C-608D-40E0-AED0-642344AF8C5A}" dt="2021-07-05T09:59:56.106" v="2307" actId="27636"/>
          <ac:spMkLst>
            <pc:docMk/>
            <pc:sldMk cId="3138267755" sldId="382"/>
            <ac:spMk id="3" creationId="{00000000-0000-0000-0000-000000000000}"/>
          </ac:spMkLst>
        </pc:spChg>
      </pc:sldChg>
      <pc:sldChg chg="new del">
        <pc:chgData name="Robert McQuillan" userId="cd82d8117e6824a6" providerId="LiveId" clId="{DCA7E81C-608D-40E0-AED0-642344AF8C5A}" dt="2021-07-05T02:01:23.643" v="257" actId="680"/>
        <pc:sldMkLst>
          <pc:docMk/>
          <pc:sldMk cId="176817263" sldId="383"/>
        </pc:sldMkLst>
      </pc:sldChg>
      <pc:sldChg chg="addSp delSp modSp add mod ord">
        <pc:chgData name="Robert McQuillan" userId="cd82d8117e6824a6" providerId="LiveId" clId="{DCA7E81C-608D-40E0-AED0-642344AF8C5A}" dt="2021-07-05T02:28:14.646" v="1215" actId="20577"/>
        <pc:sldMkLst>
          <pc:docMk/>
          <pc:sldMk cId="3144397693" sldId="383"/>
        </pc:sldMkLst>
        <pc:spChg chg="mod">
          <ac:chgData name="Robert McQuillan" userId="cd82d8117e6824a6" providerId="LiveId" clId="{DCA7E81C-608D-40E0-AED0-642344AF8C5A}" dt="2021-07-05T02:10:42.267" v="419" actId="20577"/>
          <ac:spMkLst>
            <pc:docMk/>
            <pc:sldMk cId="3144397693" sldId="383"/>
            <ac:spMk id="2" creationId="{00000000-0000-0000-0000-000000000000}"/>
          </ac:spMkLst>
        </pc:spChg>
        <pc:spChg chg="mod">
          <ac:chgData name="Robert McQuillan" userId="cd82d8117e6824a6" providerId="LiveId" clId="{DCA7E81C-608D-40E0-AED0-642344AF8C5A}" dt="2021-07-05T02:26:43.129" v="1198" actId="14100"/>
          <ac:spMkLst>
            <pc:docMk/>
            <pc:sldMk cId="3144397693" sldId="383"/>
            <ac:spMk id="3" creationId="{00000000-0000-0000-0000-000000000000}"/>
          </ac:spMkLst>
        </pc:spChg>
        <pc:spChg chg="add del mod">
          <ac:chgData name="Robert McQuillan" userId="cd82d8117e6824a6" providerId="LiveId" clId="{DCA7E81C-608D-40E0-AED0-642344AF8C5A}" dt="2021-07-05T02:26:27.533" v="1197"/>
          <ac:spMkLst>
            <pc:docMk/>
            <pc:sldMk cId="3144397693" sldId="383"/>
            <ac:spMk id="5" creationId="{F0CAF6AC-F28C-4B50-A404-BCAF195EB3E7}"/>
          </ac:spMkLst>
        </pc:spChg>
        <pc:spChg chg="add mod">
          <ac:chgData name="Robert McQuillan" userId="cd82d8117e6824a6" providerId="LiveId" clId="{DCA7E81C-608D-40E0-AED0-642344AF8C5A}" dt="2021-07-05T02:28:14.646" v="1215" actId="20577"/>
          <ac:spMkLst>
            <pc:docMk/>
            <pc:sldMk cId="3144397693" sldId="383"/>
            <ac:spMk id="6" creationId="{41CF3B57-1464-40A0-94DE-AF1253308DCF}"/>
          </ac:spMkLst>
        </pc:spChg>
        <pc:graphicFrameChg chg="mod modGraphic">
          <ac:chgData name="Robert McQuillan" userId="cd82d8117e6824a6" providerId="LiveId" clId="{DCA7E81C-608D-40E0-AED0-642344AF8C5A}" dt="2021-07-05T02:26:49.286" v="1200" actId="14100"/>
          <ac:graphicFrameMkLst>
            <pc:docMk/>
            <pc:sldMk cId="3144397693" sldId="383"/>
            <ac:graphicFrameMk id="4" creationId="{00000000-0000-0000-0000-000000000000}"/>
          </ac:graphicFrameMkLst>
        </pc:graphicFrameChg>
      </pc:sldChg>
      <pc:sldChg chg="modSp add mod ord">
        <pc:chgData name="Robert McQuillan" userId="cd82d8117e6824a6" providerId="LiveId" clId="{DCA7E81C-608D-40E0-AED0-642344AF8C5A}" dt="2021-07-05T06:42:30.073" v="1676" actId="20577"/>
        <pc:sldMkLst>
          <pc:docMk/>
          <pc:sldMk cId="4110906327" sldId="384"/>
        </pc:sldMkLst>
        <pc:spChg chg="mod">
          <ac:chgData name="Robert McQuillan" userId="cd82d8117e6824a6" providerId="LiveId" clId="{DCA7E81C-608D-40E0-AED0-642344AF8C5A}" dt="2021-07-05T06:34:25.804" v="1407" actId="255"/>
          <ac:spMkLst>
            <pc:docMk/>
            <pc:sldMk cId="4110906327" sldId="384"/>
            <ac:spMk id="2" creationId="{00000000-0000-0000-0000-000000000000}"/>
          </ac:spMkLst>
        </pc:spChg>
        <pc:spChg chg="mod">
          <ac:chgData name="Robert McQuillan" userId="cd82d8117e6824a6" providerId="LiveId" clId="{DCA7E81C-608D-40E0-AED0-642344AF8C5A}" dt="2021-07-05T06:36:29.391" v="1481" actId="20577"/>
          <ac:spMkLst>
            <pc:docMk/>
            <pc:sldMk cId="4110906327" sldId="384"/>
            <ac:spMk id="3" creationId="{00000000-0000-0000-0000-000000000000}"/>
          </ac:spMkLst>
        </pc:spChg>
        <pc:graphicFrameChg chg="modGraphic">
          <ac:chgData name="Robert McQuillan" userId="cd82d8117e6824a6" providerId="LiveId" clId="{DCA7E81C-608D-40E0-AED0-642344AF8C5A}" dt="2021-07-05T06:42:30.073" v="1676" actId="20577"/>
          <ac:graphicFrameMkLst>
            <pc:docMk/>
            <pc:sldMk cId="4110906327" sldId="384"/>
            <ac:graphicFrameMk id="4" creationId="{00000000-0000-0000-0000-000000000000}"/>
          </ac:graphicFrameMkLst>
        </pc:graphicFrameChg>
      </pc:sldChg>
      <pc:sldChg chg="delSp modSp add mod ord">
        <pc:chgData name="Robert McQuillan" userId="cd82d8117e6824a6" providerId="LiveId" clId="{DCA7E81C-608D-40E0-AED0-642344AF8C5A}" dt="2021-07-05T07:15:43" v="2286" actId="20577"/>
        <pc:sldMkLst>
          <pc:docMk/>
          <pc:sldMk cId="3865190811" sldId="385"/>
        </pc:sldMkLst>
        <pc:spChg chg="mod">
          <ac:chgData name="Robert McQuillan" userId="cd82d8117e6824a6" providerId="LiveId" clId="{DCA7E81C-608D-40E0-AED0-642344AF8C5A}" dt="2021-07-05T07:15:43" v="2286" actId="20577"/>
          <ac:spMkLst>
            <pc:docMk/>
            <pc:sldMk cId="3865190811" sldId="385"/>
            <ac:spMk id="3" creationId="{00000000-0000-0000-0000-000000000000}"/>
          </ac:spMkLst>
        </pc:spChg>
        <pc:graphicFrameChg chg="del modGraphic">
          <ac:chgData name="Robert McQuillan" userId="cd82d8117e6824a6" providerId="LiveId" clId="{DCA7E81C-608D-40E0-AED0-642344AF8C5A}" dt="2021-07-05T06:40:43.571" v="1518" actId="21"/>
          <ac:graphicFrameMkLst>
            <pc:docMk/>
            <pc:sldMk cId="3865190811" sldId="385"/>
            <ac:graphicFrameMk id="4" creationId="{00000000-0000-0000-0000-000000000000}"/>
          </ac:graphicFrameMkLst>
        </pc:graphicFrameChg>
      </pc:sldChg>
    </pc:docChg>
  </pc:docChgLst>
  <pc:docChgLst>
    <pc:chgData name="Robert McQuillan" userId="cd82d8117e6824a6" providerId="LiveId" clId="{3785B5F3-F271-410C-BBD7-4B0CB266973B}"/>
    <pc:docChg chg="undo custSel addSld delSld modSld sldOrd">
      <pc:chgData name="Robert McQuillan" userId="cd82d8117e6824a6" providerId="LiveId" clId="{3785B5F3-F271-410C-BBD7-4B0CB266973B}" dt="2021-10-04T07:30:34.782" v="1425" actId="20577"/>
      <pc:docMkLst>
        <pc:docMk/>
      </pc:docMkLst>
      <pc:sldChg chg="modSp mod">
        <pc:chgData name="Robert McQuillan" userId="cd82d8117e6824a6" providerId="LiveId" clId="{3785B5F3-F271-410C-BBD7-4B0CB266973B}" dt="2021-10-04T05:34:57.282" v="515" actId="27636"/>
        <pc:sldMkLst>
          <pc:docMk/>
          <pc:sldMk cId="2397914614" sldId="364"/>
        </pc:sldMkLst>
        <pc:spChg chg="mod">
          <ac:chgData name="Robert McQuillan" userId="cd82d8117e6824a6" providerId="LiveId" clId="{3785B5F3-F271-410C-BBD7-4B0CB266973B}" dt="2021-10-04T05:34:57.282" v="515" actId="27636"/>
          <ac:spMkLst>
            <pc:docMk/>
            <pc:sldMk cId="2397914614" sldId="364"/>
            <ac:spMk id="3" creationId="{00000000-0000-0000-0000-000000000000}"/>
          </ac:spMkLst>
        </pc:spChg>
      </pc:sldChg>
      <pc:sldChg chg="modSp mod">
        <pc:chgData name="Robert McQuillan" userId="cd82d8117e6824a6" providerId="LiveId" clId="{3785B5F3-F271-410C-BBD7-4B0CB266973B}" dt="2021-10-04T05:34:09.605" v="512" actId="255"/>
        <pc:sldMkLst>
          <pc:docMk/>
          <pc:sldMk cId="1615051250" sldId="365"/>
        </pc:sldMkLst>
        <pc:spChg chg="mod">
          <ac:chgData name="Robert McQuillan" userId="cd82d8117e6824a6" providerId="LiveId" clId="{3785B5F3-F271-410C-BBD7-4B0CB266973B}" dt="2021-10-04T05:34:09.605" v="512" actId="255"/>
          <ac:spMkLst>
            <pc:docMk/>
            <pc:sldMk cId="1615051250" sldId="365"/>
            <ac:spMk id="3" creationId="{00000000-0000-0000-0000-000000000000}"/>
          </ac:spMkLst>
        </pc:spChg>
      </pc:sldChg>
      <pc:sldChg chg="modSp mod">
        <pc:chgData name="Robert McQuillan" userId="cd82d8117e6824a6" providerId="LiveId" clId="{3785B5F3-F271-410C-BBD7-4B0CB266973B}" dt="2021-10-04T06:14:36.622" v="559" actId="20577"/>
        <pc:sldMkLst>
          <pc:docMk/>
          <pc:sldMk cId="3681066456" sldId="366"/>
        </pc:sldMkLst>
        <pc:spChg chg="mod">
          <ac:chgData name="Robert McQuillan" userId="cd82d8117e6824a6" providerId="LiveId" clId="{3785B5F3-F271-410C-BBD7-4B0CB266973B}" dt="2021-10-04T06:12:12.115" v="539" actId="20577"/>
          <ac:spMkLst>
            <pc:docMk/>
            <pc:sldMk cId="3681066456" sldId="366"/>
            <ac:spMk id="3" creationId="{00000000-0000-0000-0000-000000000000}"/>
          </ac:spMkLst>
        </pc:spChg>
        <pc:graphicFrameChg chg="modGraphic">
          <ac:chgData name="Robert McQuillan" userId="cd82d8117e6824a6" providerId="LiveId" clId="{3785B5F3-F271-410C-BBD7-4B0CB266973B}" dt="2021-10-04T06:14:36.622" v="559" actId="20577"/>
          <ac:graphicFrameMkLst>
            <pc:docMk/>
            <pc:sldMk cId="3681066456" sldId="366"/>
            <ac:graphicFrameMk id="4" creationId="{00000000-0000-0000-0000-000000000000}"/>
          </ac:graphicFrameMkLst>
        </pc:graphicFrameChg>
      </pc:sldChg>
      <pc:sldChg chg="delSp modSp mod ord">
        <pc:chgData name="Robert McQuillan" userId="cd82d8117e6824a6" providerId="LiveId" clId="{3785B5F3-F271-410C-BBD7-4B0CB266973B}" dt="2021-10-04T06:26:25.268" v="658" actId="27636"/>
        <pc:sldMkLst>
          <pc:docMk/>
          <pc:sldMk cId="1732434974" sldId="367"/>
        </pc:sldMkLst>
        <pc:spChg chg="mod">
          <ac:chgData name="Robert McQuillan" userId="cd82d8117e6824a6" providerId="LiveId" clId="{3785B5F3-F271-410C-BBD7-4B0CB266973B}" dt="2021-10-04T06:26:25.268" v="658" actId="27636"/>
          <ac:spMkLst>
            <pc:docMk/>
            <pc:sldMk cId="1732434974" sldId="367"/>
            <ac:spMk id="3" creationId="{00000000-0000-0000-0000-000000000000}"/>
          </ac:spMkLst>
        </pc:spChg>
        <pc:graphicFrameChg chg="del modGraphic">
          <ac:chgData name="Robert McQuillan" userId="cd82d8117e6824a6" providerId="LiveId" clId="{3785B5F3-F271-410C-BBD7-4B0CB266973B}" dt="2021-10-04T06:25:25.938" v="644" actId="478"/>
          <ac:graphicFrameMkLst>
            <pc:docMk/>
            <pc:sldMk cId="1732434974" sldId="367"/>
            <ac:graphicFrameMk id="4" creationId="{00000000-0000-0000-0000-000000000000}"/>
          </ac:graphicFrameMkLst>
        </pc:graphicFrameChg>
      </pc:sldChg>
      <pc:sldChg chg="addSp delSp modSp mod">
        <pc:chgData name="Robert McQuillan" userId="cd82d8117e6824a6" providerId="LiveId" clId="{3785B5F3-F271-410C-BBD7-4B0CB266973B}" dt="2021-10-04T06:35:45.574" v="764" actId="255"/>
        <pc:sldMkLst>
          <pc:docMk/>
          <pc:sldMk cId="101316375" sldId="368"/>
        </pc:sldMkLst>
        <pc:spChg chg="mod">
          <ac:chgData name="Robert McQuillan" userId="cd82d8117e6824a6" providerId="LiveId" clId="{3785B5F3-F271-410C-BBD7-4B0CB266973B}" dt="2021-10-04T06:35:45.574" v="764" actId="255"/>
          <ac:spMkLst>
            <pc:docMk/>
            <pc:sldMk cId="101316375" sldId="368"/>
            <ac:spMk id="3" creationId="{00000000-0000-0000-0000-000000000000}"/>
          </ac:spMkLst>
        </pc:spChg>
        <pc:spChg chg="add del mod">
          <ac:chgData name="Robert McQuillan" userId="cd82d8117e6824a6" providerId="LiveId" clId="{3785B5F3-F271-410C-BBD7-4B0CB266973B}" dt="2021-10-04T06:34:52.530" v="741" actId="21"/>
          <ac:spMkLst>
            <pc:docMk/>
            <pc:sldMk cId="101316375" sldId="368"/>
            <ac:spMk id="6" creationId="{A899DFE2-4D04-4408-92E7-91AE951E1EFC}"/>
          </ac:spMkLst>
        </pc:spChg>
        <pc:graphicFrameChg chg="del">
          <ac:chgData name="Robert McQuillan" userId="cd82d8117e6824a6" providerId="LiveId" clId="{3785B5F3-F271-410C-BBD7-4B0CB266973B}" dt="2021-10-04T06:34:09.186" v="735" actId="478"/>
          <ac:graphicFrameMkLst>
            <pc:docMk/>
            <pc:sldMk cId="101316375" sldId="368"/>
            <ac:graphicFrameMk id="4" creationId="{00000000-0000-0000-0000-000000000000}"/>
          </ac:graphicFrameMkLst>
        </pc:graphicFrameChg>
      </pc:sldChg>
      <pc:sldChg chg="modSp del mod">
        <pc:chgData name="Robert McQuillan" userId="cd82d8117e6824a6" providerId="LiveId" clId="{3785B5F3-F271-410C-BBD7-4B0CB266973B}" dt="2021-10-04T07:11:31.680" v="1033" actId="2696"/>
        <pc:sldMkLst>
          <pc:docMk/>
          <pc:sldMk cId="151122399" sldId="370"/>
        </pc:sldMkLst>
        <pc:spChg chg="mod">
          <ac:chgData name="Robert McQuillan" userId="cd82d8117e6824a6" providerId="LiveId" clId="{3785B5F3-F271-410C-BBD7-4B0CB266973B}" dt="2021-10-04T06:52:57.874" v="829" actId="20577"/>
          <ac:spMkLst>
            <pc:docMk/>
            <pc:sldMk cId="151122399" sldId="370"/>
            <ac:spMk id="3" creationId="{00000000-0000-0000-0000-000000000000}"/>
          </ac:spMkLst>
        </pc:spChg>
        <pc:graphicFrameChg chg="mod modGraphic">
          <ac:chgData name="Robert McQuillan" userId="cd82d8117e6824a6" providerId="LiveId" clId="{3785B5F3-F271-410C-BBD7-4B0CB266973B}" dt="2021-10-04T06:41:17.541" v="769" actId="14100"/>
          <ac:graphicFrameMkLst>
            <pc:docMk/>
            <pc:sldMk cId="151122399" sldId="370"/>
            <ac:graphicFrameMk id="4" creationId="{00000000-0000-0000-0000-000000000000}"/>
          </ac:graphicFrameMkLst>
        </pc:graphicFrameChg>
      </pc:sldChg>
      <pc:sldChg chg="modSp mod">
        <pc:chgData name="Robert McQuillan" userId="cd82d8117e6824a6" providerId="LiveId" clId="{3785B5F3-F271-410C-BBD7-4B0CB266973B}" dt="2021-10-04T05:33:53.103" v="511" actId="20577"/>
        <pc:sldMkLst>
          <pc:docMk/>
          <pc:sldMk cId="387378767" sldId="373"/>
        </pc:sldMkLst>
        <pc:spChg chg="mod">
          <ac:chgData name="Robert McQuillan" userId="cd82d8117e6824a6" providerId="LiveId" clId="{3785B5F3-F271-410C-BBD7-4B0CB266973B}" dt="2021-10-04T05:33:53.103" v="511" actId="20577"/>
          <ac:spMkLst>
            <pc:docMk/>
            <pc:sldMk cId="387378767" sldId="373"/>
            <ac:spMk id="2" creationId="{00000000-0000-0000-0000-000000000000}"/>
          </ac:spMkLst>
        </pc:spChg>
        <pc:spChg chg="mod">
          <ac:chgData name="Robert McQuillan" userId="cd82d8117e6824a6" providerId="LiveId" clId="{3785B5F3-F271-410C-BBD7-4B0CB266973B}" dt="2021-10-04T05:33:35.636" v="502" actId="255"/>
          <ac:spMkLst>
            <pc:docMk/>
            <pc:sldMk cId="387378767" sldId="373"/>
            <ac:spMk id="3" creationId="{00000000-0000-0000-0000-000000000000}"/>
          </ac:spMkLst>
        </pc:spChg>
      </pc:sldChg>
      <pc:sldChg chg="modSp mod">
        <pc:chgData name="Robert McQuillan" userId="cd82d8117e6824a6" providerId="LiveId" clId="{3785B5F3-F271-410C-BBD7-4B0CB266973B}" dt="2021-10-04T05:48:29.399" v="533" actId="20577"/>
        <pc:sldMkLst>
          <pc:docMk/>
          <pc:sldMk cId="1886094410" sldId="377"/>
        </pc:sldMkLst>
        <pc:spChg chg="mod">
          <ac:chgData name="Robert McQuillan" userId="cd82d8117e6824a6" providerId="LiveId" clId="{3785B5F3-F271-410C-BBD7-4B0CB266973B}" dt="2021-10-04T05:48:29.399" v="533" actId="20577"/>
          <ac:spMkLst>
            <pc:docMk/>
            <pc:sldMk cId="1886094410" sldId="377"/>
            <ac:spMk id="3" creationId="{00000000-0000-0000-0000-000000000000}"/>
          </ac:spMkLst>
        </pc:spChg>
      </pc:sldChg>
      <pc:sldChg chg="modSp mod">
        <pc:chgData name="Robert McQuillan" userId="cd82d8117e6824a6" providerId="LiveId" clId="{3785B5F3-F271-410C-BBD7-4B0CB266973B}" dt="2021-10-04T06:17:49.700" v="597" actId="113"/>
        <pc:sldMkLst>
          <pc:docMk/>
          <pc:sldMk cId="2290645588" sldId="380"/>
        </pc:sldMkLst>
        <pc:spChg chg="mod">
          <ac:chgData name="Robert McQuillan" userId="cd82d8117e6824a6" providerId="LiveId" clId="{3785B5F3-F271-410C-BBD7-4B0CB266973B}" dt="2021-10-04T06:15:26.505" v="563" actId="20577"/>
          <ac:spMkLst>
            <pc:docMk/>
            <pc:sldMk cId="2290645588" sldId="380"/>
            <ac:spMk id="3" creationId="{00000000-0000-0000-0000-000000000000}"/>
          </ac:spMkLst>
        </pc:spChg>
        <pc:graphicFrameChg chg="mod modGraphic">
          <ac:chgData name="Robert McQuillan" userId="cd82d8117e6824a6" providerId="LiveId" clId="{3785B5F3-F271-410C-BBD7-4B0CB266973B}" dt="2021-10-04T06:17:49.700" v="597" actId="113"/>
          <ac:graphicFrameMkLst>
            <pc:docMk/>
            <pc:sldMk cId="2290645588" sldId="380"/>
            <ac:graphicFrameMk id="4" creationId="{00000000-0000-0000-0000-000000000000}"/>
          </ac:graphicFrameMkLst>
        </pc:graphicFrameChg>
      </pc:sldChg>
      <pc:sldChg chg="modSp mod">
        <pc:chgData name="Robert McQuillan" userId="cd82d8117e6824a6" providerId="LiveId" clId="{3785B5F3-F271-410C-BBD7-4B0CB266973B}" dt="2021-10-04T03:44:45.790" v="130" actId="20577"/>
        <pc:sldMkLst>
          <pc:docMk/>
          <pc:sldMk cId="3138267755" sldId="382"/>
        </pc:sldMkLst>
        <pc:spChg chg="mod">
          <ac:chgData name="Robert McQuillan" userId="cd82d8117e6824a6" providerId="LiveId" clId="{3785B5F3-F271-410C-BBD7-4B0CB266973B}" dt="2021-10-04T03:44:45.790" v="130" actId="20577"/>
          <ac:spMkLst>
            <pc:docMk/>
            <pc:sldMk cId="3138267755" sldId="382"/>
            <ac:spMk id="3" creationId="{00000000-0000-0000-0000-000000000000}"/>
          </ac:spMkLst>
        </pc:spChg>
      </pc:sldChg>
      <pc:sldChg chg="modSp mod">
        <pc:chgData name="Robert McQuillan" userId="cd82d8117e6824a6" providerId="LiveId" clId="{3785B5F3-F271-410C-BBD7-4B0CB266973B}" dt="2021-10-04T05:42:49.053" v="521" actId="20577"/>
        <pc:sldMkLst>
          <pc:docMk/>
          <pc:sldMk cId="4110906327" sldId="384"/>
        </pc:sldMkLst>
        <pc:spChg chg="mod">
          <ac:chgData name="Robert McQuillan" userId="cd82d8117e6824a6" providerId="LiveId" clId="{3785B5F3-F271-410C-BBD7-4B0CB266973B}" dt="2021-10-04T05:42:49.053" v="521" actId="20577"/>
          <ac:spMkLst>
            <pc:docMk/>
            <pc:sldMk cId="4110906327" sldId="384"/>
            <ac:spMk id="3" creationId="{00000000-0000-0000-0000-000000000000}"/>
          </ac:spMkLst>
        </pc:spChg>
      </pc:sldChg>
      <pc:sldChg chg="delSp modSp add mod">
        <pc:chgData name="Robert McQuillan" userId="cd82d8117e6824a6" providerId="LiveId" clId="{3785B5F3-F271-410C-BBD7-4B0CB266973B}" dt="2021-10-04T03:57:11.619" v="483" actId="113"/>
        <pc:sldMkLst>
          <pc:docMk/>
          <pc:sldMk cId="1185635190" sldId="386"/>
        </pc:sldMkLst>
        <pc:spChg chg="mod">
          <ac:chgData name="Robert McQuillan" userId="cd82d8117e6824a6" providerId="LiveId" clId="{3785B5F3-F271-410C-BBD7-4B0CB266973B}" dt="2021-10-04T03:56:41.204" v="482" actId="20577"/>
          <ac:spMkLst>
            <pc:docMk/>
            <pc:sldMk cId="1185635190" sldId="386"/>
            <ac:spMk id="2" creationId="{00000000-0000-0000-0000-000000000000}"/>
          </ac:spMkLst>
        </pc:spChg>
        <pc:spChg chg="mod">
          <ac:chgData name="Robert McQuillan" userId="cd82d8117e6824a6" providerId="LiveId" clId="{3785B5F3-F271-410C-BBD7-4B0CB266973B}" dt="2021-10-04T03:57:11.619" v="483" actId="113"/>
          <ac:spMkLst>
            <pc:docMk/>
            <pc:sldMk cId="1185635190" sldId="386"/>
            <ac:spMk id="3" creationId="{00000000-0000-0000-0000-000000000000}"/>
          </ac:spMkLst>
        </pc:spChg>
        <pc:spChg chg="del mod">
          <ac:chgData name="Robert McQuillan" userId="cd82d8117e6824a6" providerId="LiveId" clId="{3785B5F3-F271-410C-BBD7-4B0CB266973B}" dt="2021-10-04T03:49:29.319" v="158" actId="21"/>
          <ac:spMkLst>
            <pc:docMk/>
            <pc:sldMk cId="1185635190" sldId="386"/>
            <ac:spMk id="6" creationId="{41CF3B57-1464-40A0-94DE-AF1253308DCF}"/>
          </ac:spMkLst>
        </pc:spChg>
        <pc:graphicFrameChg chg="mod modGraphic">
          <ac:chgData name="Robert McQuillan" userId="cd82d8117e6824a6" providerId="LiveId" clId="{3785B5F3-F271-410C-BBD7-4B0CB266973B}" dt="2021-10-04T03:55:47.133" v="448" actId="14100"/>
          <ac:graphicFrameMkLst>
            <pc:docMk/>
            <pc:sldMk cId="1185635190" sldId="386"/>
            <ac:graphicFrameMk id="4" creationId="{00000000-0000-0000-0000-000000000000}"/>
          </ac:graphicFrameMkLst>
        </pc:graphicFrameChg>
      </pc:sldChg>
      <pc:sldChg chg="modSp add mod">
        <pc:chgData name="Robert McQuillan" userId="cd82d8117e6824a6" providerId="LiveId" clId="{3785B5F3-F271-410C-BBD7-4B0CB266973B}" dt="2021-10-04T06:31:32.645" v="708" actId="20577"/>
        <pc:sldMkLst>
          <pc:docMk/>
          <pc:sldMk cId="2770340288" sldId="387"/>
        </pc:sldMkLst>
        <pc:spChg chg="mod">
          <ac:chgData name="Robert McQuillan" userId="cd82d8117e6824a6" providerId="LiveId" clId="{3785B5F3-F271-410C-BBD7-4B0CB266973B}" dt="2021-10-04T06:31:32.645" v="708" actId="20577"/>
          <ac:spMkLst>
            <pc:docMk/>
            <pc:sldMk cId="2770340288" sldId="387"/>
            <ac:spMk id="3" creationId="{00000000-0000-0000-0000-000000000000}"/>
          </ac:spMkLst>
        </pc:spChg>
        <pc:graphicFrameChg chg="mod modGraphic">
          <ac:chgData name="Robert McQuillan" userId="cd82d8117e6824a6" providerId="LiveId" clId="{3785B5F3-F271-410C-BBD7-4B0CB266973B}" dt="2021-10-04T06:31:26.319" v="707" actId="14100"/>
          <ac:graphicFrameMkLst>
            <pc:docMk/>
            <pc:sldMk cId="2770340288" sldId="387"/>
            <ac:graphicFrameMk id="4" creationId="{00000000-0000-0000-0000-000000000000}"/>
          </ac:graphicFrameMkLst>
        </pc:graphicFrameChg>
      </pc:sldChg>
      <pc:sldChg chg="modSp add mod ord">
        <pc:chgData name="Robert McQuillan" userId="cd82d8117e6824a6" providerId="LiveId" clId="{3785B5F3-F271-410C-BBD7-4B0CB266973B}" dt="2021-10-04T06:33:36.569" v="733"/>
        <pc:sldMkLst>
          <pc:docMk/>
          <pc:sldMk cId="1688351128" sldId="388"/>
        </pc:sldMkLst>
        <pc:spChg chg="mod">
          <ac:chgData name="Robert McQuillan" userId="cd82d8117e6824a6" providerId="LiveId" clId="{3785B5F3-F271-410C-BBD7-4B0CB266973B}" dt="2021-10-04T06:32:13.221" v="713" actId="20577"/>
          <ac:spMkLst>
            <pc:docMk/>
            <pc:sldMk cId="1688351128" sldId="388"/>
            <ac:spMk id="3" creationId="{00000000-0000-0000-0000-000000000000}"/>
          </ac:spMkLst>
        </pc:spChg>
        <pc:graphicFrameChg chg="mod modGraphic">
          <ac:chgData name="Robert McQuillan" userId="cd82d8117e6824a6" providerId="LiveId" clId="{3785B5F3-F271-410C-BBD7-4B0CB266973B}" dt="2021-10-04T06:33:17.855" v="731" actId="20577"/>
          <ac:graphicFrameMkLst>
            <pc:docMk/>
            <pc:sldMk cId="1688351128" sldId="388"/>
            <ac:graphicFrameMk id="4" creationId="{00000000-0000-0000-0000-000000000000}"/>
          </ac:graphicFrameMkLst>
        </pc:graphicFrameChg>
      </pc:sldChg>
      <pc:sldChg chg="modSp add mod">
        <pc:chgData name="Robert McQuillan" userId="cd82d8117e6824a6" providerId="LiveId" clId="{3785B5F3-F271-410C-BBD7-4B0CB266973B}" dt="2021-10-04T07:26:26.656" v="1332" actId="21"/>
        <pc:sldMkLst>
          <pc:docMk/>
          <pc:sldMk cId="4105972637" sldId="389"/>
        </pc:sldMkLst>
        <pc:spChg chg="mod">
          <ac:chgData name="Robert McQuillan" userId="cd82d8117e6824a6" providerId="LiveId" clId="{3785B5F3-F271-410C-BBD7-4B0CB266973B}" dt="2021-10-04T07:06:00.530" v="1018" actId="20577"/>
          <ac:spMkLst>
            <pc:docMk/>
            <pc:sldMk cId="4105972637" sldId="389"/>
            <ac:spMk id="2" creationId="{00000000-0000-0000-0000-000000000000}"/>
          </ac:spMkLst>
        </pc:spChg>
        <pc:spChg chg="mod">
          <ac:chgData name="Robert McQuillan" userId="cd82d8117e6824a6" providerId="LiveId" clId="{3785B5F3-F271-410C-BBD7-4B0CB266973B}" dt="2021-10-04T07:26:26.656" v="1332" actId="21"/>
          <ac:spMkLst>
            <pc:docMk/>
            <pc:sldMk cId="4105972637" sldId="389"/>
            <ac:spMk id="3" creationId="{00000000-0000-0000-0000-000000000000}"/>
          </ac:spMkLst>
        </pc:spChg>
        <pc:graphicFrameChg chg="mod modGraphic">
          <ac:chgData name="Robert McQuillan" userId="cd82d8117e6824a6" providerId="LiveId" clId="{3785B5F3-F271-410C-BBD7-4B0CB266973B}" dt="2021-10-04T07:15:02.142" v="1134" actId="14100"/>
          <ac:graphicFrameMkLst>
            <pc:docMk/>
            <pc:sldMk cId="4105972637" sldId="389"/>
            <ac:graphicFrameMk id="4" creationId="{00000000-0000-0000-0000-000000000000}"/>
          </ac:graphicFrameMkLst>
        </pc:graphicFrameChg>
      </pc:sldChg>
      <pc:sldChg chg="addSp delSp modSp add mod">
        <pc:chgData name="Robert McQuillan" userId="cd82d8117e6824a6" providerId="LiveId" clId="{3785B5F3-F271-410C-BBD7-4B0CB266973B}" dt="2021-10-04T07:27:22.023" v="1396" actId="20577"/>
        <pc:sldMkLst>
          <pc:docMk/>
          <pc:sldMk cId="1955283249" sldId="390"/>
        </pc:sldMkLst>
        <pc:spChg chg="mod">
          <ac:chgData name="Robert McQuillan" userId="cd82d8117e6824a6" providerId="LiveId" clId="{3785B5F3-F271-410C-BBD7-4B0CB266973B}" dt="2021-10-04T07:27:22.023" v="1396" actId="20577"/>
          <ac:spMkLst>
            <pc:docMk/>
            <pc:sldMk cId="1955283249" sldId="390"/>
            <ac:spMk id="3" creationId="{00000000-0000-0000-0000-000000000000}"/>
          </ac:spMkLst>
        </pc:spChg>
        <pc:graphicFrameChg chg="del">
          <ac:chgData name="Robert McQuillan" userId="cd82d8117e6824a6" providerId="LiveId" clId="{3785B5F3-F271-410C-BBD7-4B0CB266973B}" dt="2021-10-04T07:12:15.104" v="1035" actId="21"/>
          <ac:graphicFrameMkLst>
            <pc:docMk/>
            <pc:sldMk cId="1955283249" sldId="390"/>
            <ac:graphicFrameMk id="4" creationId="{00000000-0000-0000-0000-000000000000}"/>
          </ac:graphicFrameMkLst>
        </pc:graphicFrameChg>
        <pc:graphicFrameChg chg="add del mod">
          <ac:chgData name="Robert McQuillan" userId="cd82d8117e6824a6" providerId="LiveId" clId="{3785B5F3-F271-410C-BBD7-4B0CB266973B}" dt="2021-10-04T07:12:29.398" v="1037"/>
          <ac:graphicFrameMkLst>
            <pc:docMk/>
            <pc:sldMk cId="1955283249" sldId="390"/>
            <ac:graphicFrameMk id="5" creationId="{3966409E-2DD7-4AA7-9F98-45FA35AE7A2A}"/>
          </ac:graphicFrameMkLst>
        </pc:graphicFrameChg>
      </pc:sldChg>
      <pc:sldChg chg="modSp add mod ord">
        <pc:chgData name="Robert McQuillan" userId="cd82d8117e6824a6" providerId="LiveId" clId="{3785B5F3-F271-410C-BBD7-4B0CB266973B}" dt="2021-10-04T07:30:34.782" v="1425" actId="20577"/>
        <pc:sldMkLst>
          <pc:docMk/>
          <pc:sldMk cId="2955480707" sldId="391"/>
        </pc:sldMkLst>
        <pc:spChg chg="mod">
          <ac:chgData name="Robert McQuillan" userId="cd82d8117e6824a6" providerId="LiveId" clId="{3785B5F3-F271-410C-BBD7-4B0CB266973B}" dt="2021-10-04T07:29:09.346" v="1400" actId="6549"/>
          <ac:spMkLst>
            <pc:docMk/>
            <pc:sldMk cId="2955480707" sldId="391"/>
            <ac:spMk id="3" creationId="{00000000-0000-0000-0000-000000000000}"/>
          </ac:spMkLst>
        </pc:spChg>
        <pc:graphicFrameChg chg="mod modGraphic">
          <ac:chgData name="Robert McQuillan" userId="cd82d8117e6824a6" providerId="LiveId" clId="{3785B5F3-F271-410C-BBD7-4B0CB266973B}" dt="2021-10-04T07:30:34.782" v="1425" actId="20577"/>
          <ac:graphicFrameMkLst>
            <pc:docMk/>
            <pc:sldMk cId="2955480707" sldId="391"/>
            <ac:graphicFrameMk id="4" creationId="{00000000-0000-0000-0000-000000000000}"/>
          </ac:graphicFrameMkLst>
        </pc:graphicFrameChg>
      </pc:sldChg>
    </pc:docChg>
  </pc:docChgLst>
  <pc:docChgLst>
    <pc:chgData name="Robert McQuillan" userId="cd82d8117e6824a6" providerId="LiveId" clId="{57A2C433-EA8B-4AAE-A518-960D4AC0B712}"/>
    <pc:docChg chg="undo custSel modSld">
      <pc:chgData name="Robert McQuillan" userId="cd82d8117e6824a6" providerId="LiveId" clId="{57A2C433-EA8B-4AAE-A518-960D4AC0B712}" dt="2021-04-11T03:04:00.337" v="764" actId="20577"/>
      <pc:docMkLst>
        <pc:docMk/>
      </pc:docMkLst>
      <pc:sldChg chg="modSp mod">
        <pc:chgData name="Robert McQuillan" userId="cd82d8117e6824a6" providerId="LiveId" clId="{57A2C433-EA8B-4AAE-A518-960D4AC0B712}" dt="2021-04-06T07:50:16.538" v="742" actId="20577"/>
        <pc:sldMkLst>
          <pc:docMk/>
          <pc:sldMk cId="1891697312" sldId="256"/>
        </pc:sldMkLst>
        <pc:spChg chg="mod">
          <ac:chgData name="Robert McQuillan" userId="cd82d8117e6824a6" providerId="LiveId" clId="{57A2C433-EA8B-4AAE-A518-960D4AC0B712}" dt="2021-04-06T07:50:16.538" v="742" actId="20577"/>
          <ac:spMkLst>
            <pc:docMk/>
            <pc:sldMk cId="1891697312" sldId="256"/>
            <ac:spMk id="2" creationId="{00000000-0000-0000-0000-000000000000}"/>
          </ac:spMkLst>
        </pc:spChg>
      </pc:sldChg>
      <pc:sldChg chg="modSp mod">
        <pc:chgData name="Robert McQuillan" userId="cd82d8117e6824a6" providerId="LiveId" clId="{57A2C433-EA8B-4AAE-A518-960D4AC0B712}" dt="2021-04-06T01:39:00.083" v="185" actId="113"/>
        <pc:sldMkLst>
          <pc:docMk/>
          <pc:sldMk cId="4029458764" sldId="257"/>
        </pc:sldMkLst>
        <pc:spChg chg="mod">
          <ac:chgData name="Robert McQuillan" userId="cd82d8117e6824a6" providerId="LiveId" clId="{57A2C433-EA8B-4AAE-A518-960D4AC0B712}" dt="2021-04-06T01:39:00.083" v="185" actId="113"/>
          <ac:spMkLst>
            <pc:docMk/>
            <pc:sldMk cId="4029458764" sldId="257"/>
            <ac:spMk id="2" creationId="{00000000-0000-0000-0000-000000000000}"/>
          </ac:spMkLst>
        </pc:spChg>
      </pc:sldChg>
      <pc:sldChg chg="modSp mod">
        <pc:chgData name="Robert McQuillan" userId="cd82d8117e6824a6" providerId="LiveId" clId="{57A2C433-EA8B-4AAE-A518-960D4AC0B712}" dt="2021-04-06T01:38:47.582" v="183" actId="113"/>
        <pc:sldMkLst>
          <pc:docMk/>
          <pc:sldMk cId="2577584400" sldId="297"/>
        </pc:sldMkLst>
        <pc:spChg chg="mod">
          <ac:chgData name="Robert McQuillan" userId="cd82d8117e6824a6" providerId="LiveId" clId="{57A2C433-EA8B-4AAE-A518-960D4AC0B712}" dt="2021-04-06T01:38:47.582" v="183" actId="113"/>
          <ac:spMkLst>
            <pc:docMk/>
            <pc:sldMk cId="2577584400" sldId="297"/>
            <ac:spMk id="2" creationId="{00000000-0000-0000-0000-000000000000}"/>
          </ac:spMkLst>
        </pc:spChg>
        <pc:spChg chg="mod">
          <ac:chgData name="Robert McQuillan" userId="cd82d8117e6824a6" providerId="LiveId" clId="{57A2C433-EA8B-4AAE-A518-960D4AC0B712}" dt="2021-04-06T01:18:59.001" v="27" actId="20577"/>
          <ac:spMkLst>
            <pc:docMk/>
            <pc:sldMk cId="2577584400" sldId="297"/>
            <ac:spMk id="3" creationId="{00000000-0000-0000-0000-000000000000}"/>
          </ac:spMkLst>
        </pc:spChg>
      </pc:sldChg>
      <pc:sldChg chg="modSp mod">
        <pc:chgData name="Robert McQuillan" userId="cd82d8117e6824a6" providerId="LiveId" clId="{57A2C433-EA8B-4AAE-A518-960D4AC0B712}" dt="2021-04-06T01:42:30.505" v="204" actId="313"/>
        <pc:sldMkLst>
          <pc:docMk/>
          <pc:sldMk cId="1616500217" sldId="360"/>
        </pc:sldMkLst>
        <pc:spChg chg="mod">
          <ac:chgData name="Robert McQuillan" userId="cd82d8117e6824a6" providerId="LiveId" clId="{57A2C433-EA8B-4AAE-A518-960D4AC0B712}" dt="2021-04-06T01:38:53.721" v="184" actId="113"/>
          <ac:spMkLst>
            <pc:docMk/>
            <pc:sldMk cId="1616500217" sldId="360"/>
            <ac:spMk id="2" creationId="{00000000-0000-0000-0000-000000000000}"/>
          </ac:spMkLst>
        </pc:spChg>
        <pc:spChg chg="mod">
          <ac:chgData name="Robert McQuillan" userId="cd82d8117e6824a6" providerId="LiveId" clId="{57A2C433-EA8B-4AAE-A518-960D4AC0B712}" dt="2021-04-06T01:42:30.505" v="204" actId="313"/>
          <ac:spMkLst>
            <pc:docMk/>
            <pc:sldMk cId="1616500217" sldId="360"/>
            <ac:spMk id="3" creationId="{00000000-0000-0000-0000-000000000000}"/>
          </ac:spMkLst>
        </pc:spChg>
      </pc:sldChg>
      <pc:sldChg chg="modSp mod">
        <pc:chgData name="Robert McQuillan" userId="cd82d8117e6824a6" providerId="LiveId" clId="{57A2C433-EA8B-4AAE-A518-960D4AC0B712}" dt="2021-04-06T01:38:38.385" v="182" actId="113"/>
        <pc:sldMkLst>
          <pc:docMk/>
          <pc:sldMk cId="243583265" sldId="361"/>
        </pc:sldMkLst>
        <pc:spChg chg="mod">
          <ac:chgData name="Robert McQuillan" userId="cd82d8117e6824a6" providerId="LiveId" clId="{57A2C433-EA8B-4AAE-A518-960D4AC0B712}" dt="2021-04-06T01:38:38.385" v="182" actId="113"/>
          <ac:spMkLst>
            <pc:docMk/>
            <pc:sldMk cId="243583265" sldId="361"/>
            <ac:spMk id="2" creationId="{00000000-0000-0000-0000-000000000000}"/>
          </ac:spMkLst>
        </pc:spChg>
      </pc:sldChg>
      <pc:sldChg chg="modSp mod">
        <pc:chgData name="Robert McQuillan" userId="cd82d8117e6824a6" providerId="LiveId" clId="{57A2C433-EA8B-4AAE-A518-960D4AC0B712}" dt="2021-04-06T01:38:29.646" v="181" actId="14100"/>
        <pc:sldMkLst>
          <pc:docMk/>
          <pc:sldMk cId="4212139968" sldId="362"/>
        </pc:sldMkLst>
        <pc:spChg chg="mod">
          <ac:chgData name="Robert McQuillan" userId="cd82d8117e6824a6" providerId="LiveId" clId="{57A2C433-EA8B-4AAE-A518-960D4AC0B712}" dt="2021-04-06T01:38:29.646" v="181" actId="14100"/>
          <ac:spMkLst>
            <pc:docMk/>
            <pc:sldMk cId="4212139968" sldId="362"/>
            <ac:spMk id="2" creationId="{00000000-0000-0000-0000-000000000000}"/>
          </ac:spMkLst>
        </pc:spChg>
      </pc:sldChg>
      <pc:sldChg chg="modSp mod">
        <pc:chgData name="Robert McQuillan" userId="cd82d8117e6824a6" providerId="LiveId" clId="{57A2C433-EA8B-4AAE-A518-960D4AC0B712}" dt="2021-04-06T01:38:15.711" v="179" actId="113"/>
        <pc:sldMkLst>
          <pc:docMk/>
          <pc:sldMk cId="2260616395" sldId="363"/>
        </pc:sldMkLst>
        <pc:spChg chg="mod">
          <ac:chgData name="Robert McQuillan" userId="cd82d8117e6824a6" providerId="LiveId" clId="{57A2C433-EA8B-4AAE-A518-960D4AC0B712}" dt="2021-04-06T01:38:15.711" v="179" actId="113"/>
          <ac:spMkLst>
            <pc:docMk/>
            <pc:sldMk cId="2260616395" sldId="363"/>
            <ac:spMk id="2" creationId="{00000000-0000-0000-0000-000000000000}"/>
          </ac:spMkLst>
        </pc:spChg>
      </pc:sldChg>
      <pc:sldChg chg="modSp mod">
        <pc:chgData name="Robert McQuillan" userId="cd82d8117e6824a6" providerId="LiveId" clId="{57A2C433-EA8B-4AAE-A518-960D4AC0B712}" dt="2021-04-06T08:13:44.604" v="745" actId="20577"/>
        <pc:sldMkLst>
          <pc:docMk/>
          <pc:sldMk cId="2397914614" sldId="364"/>
        </pc:sldMkLst>
        <pc:spChg chg="mod">
          <ac:chgData name="Robert McQuillan" userId="cd82d8117e6824a6" providerId="LiveId" clId="{57A2C433-EA8B-4AAE-A518-960D4AC0B712}" dt="2021-04-06T01:39:30.457" v="188" actId="113"/>
          <ac:spMkLst>
            <pc:docMk/>
            <pc:sldMk cId="2397914614" sldId="364"/>
            <ac:spMk id="2" creationId="{00000000-0000-0000-0000-000000000000}"/>
          </ac:spMkLst>
        </pc:spChg>
        <pc:spChg chg="mod">
          <ac:chgData name="Robert McQuillan" userId="cd82d8117e6824a6" providerId="LiveId" clId="{57A2C433-EA8B-4AAE-A518-960D4AC0B712}" dt="2021-04-06T08:13:44.604" v="745" actId="20577"/>
          <ac:spMkLst>
            <pc:docMk/>
            <pc:sldMk cId="2397914614" sldId="364"/>
            <ac:spMk id="3" creationId="{00000000-0000-0000-0000-000000000000}"/>
          </ac:spMkLst>
        </pc:spChg>
      </pc:sldChg>
      <pc:sldChg chg="modSp mod">
        <pc:chgData name="Robert McQuillan" userId="cd82d8117e6824a6" providerId="LiveId" clId="{57A2C433-EA8B-4AAE-A518-960D4AC0B712}" dt="2021-04-06T01:39:38.339" v="189" actId="113"/>
        <pc:sldMkLst>
          <pc:docMk/>
          <pc:sldMk cId="1615051250" sldId="365"/>
        </pc:sldMkLst>
        <pc:spChg chg="mod">
          <ac:chgData name="Robert McQuillan" userId="cd82d8117e6824a6" providerId="LiveId" clId="{57A2C433-EA8B-4AAE-A518-960D4AC0B712}" dt="2021-04-06T01:39:38.339" v="189" actId="113"/>
          <ac:spMkLst>
            <pc:docMk/>
            <pc:sldMk cId="1615051250" sldId="365"/>
            <ac:spMk id="2" creationId="{00000000-0000-0000-0000-000000000000}"/>
          </ac:spMkLst>
        </pc:spChg>
      </pc:sldChg>
      <pc:sldChg chg="modSp mod modNotesTx">
        <pc:chgData name="Robert McQuillan" userId="cd82d8117e6824a6" providerId="LiveId" clId="{57A2C433-EA8B-4AAE-A518-960D4AC0B712}" dt="2021-04-06T01:43:49.172" v="208" actId="113"/>
        <pc:sldMkLst>
          <pc:docMk/>
          <pc:sldMk cId="3681066456" sldId="366"/>
        </pc:sldMkLst>
        <pc:spChg chg="mod">
          <ac:chgData name="Robert McQuillan" userId="cd82d8117e6824a6" providerId="LiveId" clId="{57A2C433-EA8B-4AAE-A518-960D4AC0B712}" dt="2021-04-06T01:43:49.172" v="208" actId="113"/>
          <ac:spMkLst>
            <pc:docMk/>
            <pc:sldMk cId="3681066456" sldId="366"/>
            <ac:spMk id="2" creationId="{00000000-0000-0000-0000-000000000000}"/>
          </ac:spMkLst>
        </pc:spChg>
        <pc:spChg chg="mod">
          <ac:chgData name="Robert McQuillan" userId="cd82d8117e6824a6" providerId="LiveId" clId="{57A2C433-EA8B-4AAE-A518-960D4AC0B712}" dt="2021-04-06T01:42:46.607" v="207" actId="20577"/>
          <ac:spMkLst>
            <pc:docMk/>
            <pc:sldMk cId="3681066456" sldId="366"/>
            <ac:spMk id="3" creationId="{00000000-0000-0000-0000-000000000000}"/>
          </ac:spMkLst>
        </pc:spChg>
      </pc:sldChg>
      <pc:sldChg chg="modSp mod">
        <pc:chgData name="Robert McQuillan" userId="cd82d8117e6824a6" providerId="LiveId" clId="{57A2C433-EA8B-4AAE-A518-960D4AC0B712}" dt="2021-04-06T01:49:40.241" v="318" actId="20577"/>
        <pc:sldMkLst>
          <pc:docMk/>
          <pc:sldMk cId="1732434974" sldId="367"/>
        </pc:sldMkLst>
        <pc:spChg chg="mod">
          <ac:chgData name="Robert McQuillan" userId="cd82d8117e6824a6" providerId="LiveId" clId="{57A2C433-EA8B-4AAE-A518-960D4AC0B712}" dt="2021-04-06T01:44:50.842" v="230" actId="113"/>
          <ac:spMkLst>
            <pc:docMk/>
            <pc:sldMk cId="1732434974" sldId="367"/>
            <ac:spMk id="2" creationId="{00000000-0000-0000-0000-000000000000}"/>
          </ac:spMkLst>
        </pc:spChg>
        <pc:spChg chg="mod">
          <ac:chgData name="Robert McQuillan" userId="cd82d8117e6824a6" providerId="LiveId" clId="{57A2C433-EA8B-4AAE-A518-960D4AC0B712}" dt="2021-04-06T01:49:40.241" v="318" actId="20577"/>
          <ac:spMkLst>
            <pc:docMk/>
            <pc:sldMk cId="1732434974" sldId="367"/>
            <ac:spMk id="3" creationId="{00000000-0000-0000-0000-000000000000}"/>
          </ac:spMkLst>
        </pc:spChg>
      </pc:sldChg>
      <pc:sldChg chg="modSp mod">
        <pc:chgData name="Robert McQuillan" userId="cd82d8117e6824a6" providerId="LiveId" clId="{57A2C433-EA8B-4AAE-A518-960D4AC0B712}" dt="2021-04-06T02:03:41.362" v="442" actId="20577"/>
        <pc:sldMkLst>
          <pc:docMk/>
          <pc:sldMk cId="101316375" sldId="368"/>
        </pc:sldMkLst>
        <pc:spChg chg="mod">
          <ac:chgData name="Robert McQuillan" userId="cd82d8117e6824a6" providerId="LiveId" clId="{57A2C433-EA8B-4AAE-A518-960D4AC0B712}" dt="2021-04-06T02:03:41.362" v="442" actId="20577"/>
          <ac:spMkLst>
            <pc:docMk/>
            <pc:sldMk cId="101316375" sldId="368"/>
            <ac:spMk id="2" creationId="{00000000-0000-0000-0000-000000000000}"/>
          </ac:spMkLst>
        </pc:spChg>
        <pc:spChg chg="mod">
          <ac:chgData name="Robert McQuillan" userId="cd82d8117e6824a6" providerId="LiveId" clId="{57A2C433-EA8B-4AAE-A518-960D4AC0B712}" dt="2021-04-06T01:58:03.962" v="415" actId="20577"/>
          <ac:spMkLst>
            <pc:docMk/>
            <pc:sldMk cId="101316375" sldId="368"/>
            <ac:spMk id="3" creationId="{00000000-0000-0000-0000-000000000000}"/>
          </ac:spMkLst>
        </pc:spChg>
      </pc:sldChg>
      <pc:sldChg chg="modSp mod">
        <pc:chgData name="Robert McQuillan" userId="cd82d8117e6824a6" providerId="LiveId" clId="{57A2C433-EA8B-4AAE-A518-960D4AC0B712}" dt="2021-04-06T08:23:43.465" v="749" actId="20577"/>
        <pc:sldMkLst>
          <pc:docMk/>
          <pc:sldMk cId="1056010128" sldId="369"/>
        </pc:sldMkLst>
        <pc:spChg chg="mod">
          <ac:chgData name="Robert McQuillan" userId="cd82d8117e6824a6" providerId="LiveId" clId="{57A2C433-EA8B-4AAE-A518-960D4AC0B712}" dt="2021-04-06T02:05:39.743" v="455" actId="113"/>
          <ac:spMkLst>
            <pc:docMk/>
            <pc:sldMk cId="1056010128" sldId="369"/>
            <ac:spMk id="2" creationId="{00000000-0000-0000-0000-000000000000}"/>
          </ac:spMkLst>
        </pc:spChg>
        <pc:spChg chg="mod">
          <ac:chgData name="Robert McQuillan" userId="cd82d8117e6824a6" providerId="LiveId" clId="{57A2C433-EA8B-4AAE-A518-960D4AC0B712}" dt="2021-04-06T08:23:43.465" v="749" actId="20577"/>
          <ac:spMkLst>
            <pc:docMk/>
            <pc:sldMk cId="1056010128" sldId="369"/>
            <ac:spMk id="3" creationId="{00000000-0000-0000-0000-000000000000}"/>
          </ac:spMkLst>
        </pc:spChg>
      </pc:sldChg>
      <pc:sldChg chg="modSp mod">
        <pc:chgData name="Robert McQuillan" userId="cd82d8117e6824a6" providerId="LiveId" clId="{57A2C433-EA8B-4AAE-A518-960D4AC0B712}" dt="2021-04-06T08:44:39.038" v="762" actId="20577"/>
        <pc:sldMkLst>
          <pc:docMk/>
          <pc:sldMk cId="151122399" sldId="370"/>
        </pc:sldMkLst>
        <pc:spChg chg="mod">
          <ac:chgData name="Robert McQuillan" userId="cd82d8117e6824a6" providerId="LiveId" clId="{57A2C433-EA8B-4AAE-A518-960D4AC0B712}" dt="2021-04-06T02:07:39.527" v="468" actId="20577"/>
          <ac:spMkLst>
            <pc:docMk/>
            <pc:sldMk cId="151122399" sldId="370"/>
            <ac:spMk id="2" creationId="{00000000-0000-0000-0000-000000000000}"/>
          </ac:spMkLst>
        </pc:spChg>
        <pc:spChg chg="mod">
          <ac:chgData name="Robert McQuillan" userId="cd82d8117e6824a6" providerId="LiveId" clId="{57A2C433-EA8B-4AAE-A518-960D4AC0B712}" dt="2021-04-06T08:44:39.038" v="762" actId="20577"/>
          <ac:spMkLst>
            <pc:docMk/>
            <pc:sldMk cId="151122399" sldId="370"/>
            <ac:spMk id="3" creationId="{00000000-0000-0000-0000-000000000000}"/>
          </ac:spMkLst>
        </pc:spChg>
        <pc:graphicFrameChg chg="mod modGraphic">
          <ac:chgData name="Robert McQuillan" userId="cd82d8117e6824a6" providerId="LiveId" clId="{57A2C433-EA8B-4AAE-A518-960D4AC0B712}" dt="2021-04-06T08:43:24.452" v="752" actId="20577"/>
          <ac:graphicFrameMkLst>
            <pc:docMk/>
            <pc:sldMk cId="151122399" sldId="370"/>
            <ac:graphicFrameMk id="4" creationId="{00000000-0000-0000-0000-000000000000}"/>
          </ac:graphicFrameMkLst>
        </pc:graphicFrameChg>
      </pc:sldChg>
      <pc:sldChg chg="modSp mod">
        <pc:chgData name="Robert McQuillan" userId="cd82d8117e6824a6" providerId="LiveId" clId="{57A2C433-EA8B-4AAE-A518-960D4AC0B712}" dt="2021-04-06T02:15:17.608" v="554" actId="14100"/>
        <pc:sldMkLst>
          <pc:docMk/>
          <pc:sldMk cId="3723568175" sldId="371"/>
        </pc:sldMkLst>
        <pc:spChg chg="mod">
          <ac:chgData name="Robert McQuillan" userId="cd82d8117e6824a6" providerId="LiveId" clId="{57A2C433-EA8B-4AAE-A518-960D4AC0B712}" dt="2021-04-06T02:14:09.331" v="551" actId="14100"/>
          <ac:spMkLst>
            <pc:docMk/>
            <pc:sldMk cId="3723568175" sldId="371"/>
            <ac:spMk id="2" creationId="{00000000-0000-0000-0000-000000000000}"/>
          </ac:spMkLst>
        </pc:spChg>
        <pc:spChg chg="mod">
          <ac:chgData name="Robert McQuillan" userId="cd82d8117e6824a6" providerId="LiveId" clId="{57A2C433-EA8B-4AAE-A518-960D4AC0B712}" dt="2021-04-06T02:15:17.608" v="554" actId="14100"/>
          <ac:spMkLst>
            <pc:docMk/>
            <pc:sldMk cId="3723568175" sldId="371"/>
            <ac:spMk id="3" creationId="{00000000-0000-0000-0000-000000000000}"/>
          </ac:spMkLst>
        </pc:spChg>
      </pc:sldChg>
      <pc:sldChg chg="modSp mod">
        <pc:chgData name="Robert McQuillan" userId="cd82d8117e6824a6" providerId="LiveId" clId="{57A2C433-EA8B-4AAE-A518-960D4AC0B712}" dt="2021-04-06T02:21:19.993" v="593" actId="27636"/>
        <pc:sldMkLst>
          <pc:docMk/>
          <pc:sldMk cId="2182381209" sldId="372"/>
        </pc:sldMkLst>
        <pc:spChg chg="mod">
          <ac:chgData name="Robert McQuillan" userId="cd82d8117e6824a6" providerId="LiveId" clId="{57A2C433-EA8B-4AAE-A518-960D4AC0B712}" dt="2021-04-06T02:15:41.966" v="557" actId="20577"/>
          <ac:spMkLst>
            <pc:docMk/>
            <pc:sldMk cId="2182381209" sldId="372"/>
            <ac:spMk id="2" creationId="{00000000-0000-0000-0000-000000000000}"/>
          </ac:spMkLst>
        </pc:spChg>
        <pc:spChg chg="mod">
          <ac:chgData name="Robert McQuillan" userId="cd82d8117e6824a6" providerId="LiveId" clId="{57A2C433-EA8B-4AAE-A518-960D4AC0B712}" dt="2021-04-06T02:21:19.993" v="593" actId="27636"/>
          <ac:spMkLst>
            <pc:docMk/>
            <pc:sldMk cId="2182381209" sldId="372"/>
            <ac:spMk id="3" creationId="{00000000-0000-0000-0000-000000000000}"/>
          </ac:spMkLst>
        </pc:spChg>
      </pc:sldChg>
      <pc:sldChg chg="modSp mod">
        <pc:chgData name="Robert McQuillan" userId="cd82d8117e6824a6" providerId="LiveId" clId="{57A2C433-EA8B-4AAE-A518-960D4AC0B712}" dt="2021-04-06T08:18:47.243" v="746" actId="20577"/>
        <pc:sldMkLst>
          <pc:docMk/>
          <pc:sldMk cId="387378767" sldId="373"/>
        </pc:sldMkLst>
        <pc:spChg chg="mod">
          <ac:chgData name="Robert McQuillan" userId="cd82d8117e6824a6" providerId="LiveId" clId="{57A2C433-EA8B-4AAE-A518-960D4AC0B712}" dt="2021-04-06T01:39:48.987" v="190" actId="113"/>
          <ac:spMkLst>
            <pc:docMk/>
            <pc:sldMk cId="387378767" sldId="373"/>
            <ac:spMk id="2" creationId="{00000000-0000-0000-0000-000000000000}"/>
          </ac:spMkLst>
        </pc:spChg>
        <pc:spChg chg="mod">
          <ac:chgData name="Robert McQuillan" userId="cd82d8117e6824a6" providerId="LiveId" clId="{57A2C433-EA8B-4AAE-A518-960D4AC0B712}" dt="2021-04-06T08:18:47.243" v="746" actId="20577"/>
          <ac:spMkLst>
            <pc:docMk/>
            <pc:sldMk cId="387378767" sldId="373"/>
            <ac:spMk id="3" creationId="{00000000-0000-0000-0000-000000000000}"/>
          </ac:spMkLst>
        </pc:spChg>
      </pc:sldChg>
      <pc:sldChg chg="modSp mod">
        <pc:chgData name="Robert McQuillan" userId="cd82d8117e6824a6" providerId="LiveId" clId="{57A2C433-EA8B-4AAE-A518-960D4AC0B712}" dt="2021-04-06T01:53:50.142" v="348" actId="14100"/>
        <pc:sldMkLst>
          <pc:docMk/>
          <pc:sldMk cId="1735776618" sldId="374"/>
        </pc:sldMkLst>
        <pc:spChg chg="mod">
          <ac:chgData name="Robert McQuillan" userId="cd82d8117e6824a6" providerId="LiveId" clId="{57A2C433-EA8B-4AAE-A518-960D4AC0B712}" dt="2021-04-06T01:53:50.142" v="348" actId="14100"/>
          <ac:spMkLst>
            <pc:docMk/>
            <pc:sldMk cId="1735776618" sldId="374"/>
            <ac:spMk id="2" creationId="{00000000-0000-0000-0000-000000000000}"/>
          </ac:spMkLst>
        </pc:spChg>
        <pc:spChg chg="mod">
          <ac:chgData name="Robert McQuillan" userId="cd82d8117e6824a6" providerId="LiveId" clId="{57A2C433-EA8B-4AAE-A518-960D4AC0B712}" dt="2021-04-06T01:53:11.325" v="347" actId="115"/>
          <ac:spMkLst>
            <pc:docMk/>
            <pc:sldMk cId="1735776618" sldId="374"/>
            <ac:spMk id="3" creationId="{00000000-0000-0000-0000-000000000000}"/>
          </ac:spMkLst>
        </pc:spChg>
      </pc:sldChg>
      <pc:sldChg chg="modSp mod">
        <pc:chgData name="Robert McQuillan" userId="cd82d8117e6824a6" providerId="LiveId" clId="{57A2C433-EA8B-4AAE-A518-960D4AC0B712}" dt="2021-04-06T02:12:45.404" v="520" actId="115"/>
        <pc:sldMkLst>
          <pc:docMk/>
          <pc:sldMk cId="4226259412" sldId="375"/>
        </pc:sldMkLst>
        <pc:spChg chg="mod">
          <ac:chgData name="Robert McQuillan" userId="cd82d8117e6824a6" providerId="LiveId" clId="{57A2C433-EA8B-4AAE-A518-960D4AC0B712}" dt="2021-04-06T02:04:32.947" v="444" actId="14100"/>
          <ac:spMkLst>
            <pc:docMk/>
            <pc:sldMk cId="4226259412" sldId="375"/>
            <ac:spMk id="2" creationId="{00000000-0000-0000-0000-000000000000}"/>
          </ac:spMkLst>
        </pc:spChg>
        <pc:spChg chg="mod">
          <ac:chgData name="Robert McQuillan" userId="cd82d8117e6824a6" providerId="LiveId" clId="{57A2C433-EA8B-4AAE-A518-960D4AC0B712}" dt="2021-04-06T02:12:45.404" v="520" actId="115"/>
          <ac:spMkLst>
            <pc:docMk/>
            <pc:sldMk cId="4226259412" sldId="375"/>
            <ac:spMk id="3" creationId="{00000000-0000-0000-0000-000000000000}"/>
          </ac:spMkLst>
        </pc:spChg>
      </pc:sldChg>
      <pc:sldChg chg="modSp mod">
        <pc:chgData name="Robert McQuillan" userId="cd82d8117e6824a6" providerId="LiveId" clId="{57A2C433-EA8B-4AAE-A518-960D4AC0B712}" dt="2021-04-11T03:04:00.337" v="764" actId="20577"/>
        <pc:sldMkLst>
          <pc:docMk/>
          <pc:sldMk cId="1442570392" sldId="376"/>
        </pc:sldMkLst>
        <pc:spChg chg="mod">
          <ac:chgData name="Robert McQuillan" userId="cd82d8117e6824a6" providerId="LiveId" clId="{57A2C433-EA8B-4AAE-A518-960D4AC0B712}" dt="2021-04-06T08:27:24.309" v="750" actId="20577"/>
          <ac:spMkLst>
            <pc:docMk/>
            <pc:sldMk cId="1442570392" sldId="376"/>
            <ac:spMk id="3" creationId="{00000000-0000-0000-0000-000000000000}"/>
          </ac:spMkLst>
        </pc:spChg>
        <pc:graphicFrameChg chg="modGraphic">
          <ac:chgData name="Robert McQuillan" userId="cd82d8117e6824a6" providerId="LiveId" clId="{57A2C433-EA8B-4AAE-A518-960D4AC0B712}" dt="2021-04-11T03:04:00.337" v="764" actId="20577"/>
          <ac:graphicFrameMkLst>
            <pc:docMk/>
            <pc:sldMk cId="1442570392" sldId="376"/>
            <ac:graphicFrameMk id="4" creationId="{00000000-0000-0000-0000-000000000000}"/>
          </ac:graphicFrameMkLst>
        </pc:graphicFrameChg>
      </pc:sldChg>
      <pc:sldChg chg="modSp mod">
        <pc:chgData name="Robert McQuillan" userId="cd82d8117e6824a6" providerId="LiveId" clId="{57A2C433-EA8B-4AAE-A518-960D4AC0B712}" dt="2021-04-06T02:27:20.721" v="728" actId="20577"/>
        <pc:sldMkLst>
          <pc:docMk/>
          <pc:sldMk cId="1886094410" sldId="377"/>
        </pc:sldMkLst>
        <pc:spChg chg="mod">
          <ac:chgData name="Robert McQuillan" userId="cd82d8117e6824a6" providerId="LiveId" clId="{57A2C433-EA8B-4AAE-A518-960D4AC0B712}" dt="2021-04-06T02:23:30.170" v="608" actId="20577"/>
          <ac:spMkLst>
            <pc:docMk/>
            <pc:sldMk cId="1886094410" sldId="377"/>
            <ac:spMk id="2" creationId="{00000000-0000-0000-0000-000000000000}"/>
          </ac:spMkLst>
        </pc:spChg>
        <pc:spChg chg="mod">
          <ac:chgData name="Robert McQuillan" userId="cd82d8117e6824a6" providerId="LiveId" clId="{57A2C433-EA8B-4AAE-A518-960D4AC0B712}" dt="2021-04-06T02:27:20.721" v="728" actId="20577"/>
          <ac:spMkLst>
            <pc:docMk/>
            <pc:sldMk cId="1886094410" sldId="377"/>
            <ac:spMk id="3" creationId="{00000000-0000-0000-0000-000000000000}"/>
          </ac:spMkLst>
        </pc:spChg>
      </pc:sldChg>
      <pc:sldChg chg="modSp mod">
        <pc:chgData name="Robert McQuillan" userId="cd82d8117e6824a6" providerId="LiveId" clId="{57A2C433-EA8B-4AAE-A518-960D4AC0B712}" dt="2021-04-06T01:40:10.591" v="200" actId="20577"/>
        <pc:sldMkLst>
          <pc:docMk/>
          <pc:sldMk cId="3906225509" sldId="378"/>
        </pc:sldMkLst>
        <pc:spChg chg="mod">
          <ac:chgData name="Robert McQuillan" userId="cd82d8117e6824a6" providerId="LiveId" clId="{57A2C433-EA8B-4AAE-A518-960D4AC0B712}" dt="2021-04-06T01:40:10.591" v="200" actId="20577"/>
          <ac:spMkLst>
            <pc:docMk/>
            <pc:sldMk cId="3906225509" sldId="378"/>
            <ac:spMk id="2" creationId="{00000000-0000-0000-0000-000000000000}"/>
          </ac:spMkLst>
        </pc:spChg>
        <pc:spChg chg="mod">
          <ac:chgData name="Robert McQuillan" userId="cd82d8117e6824a6" providerId="LiveId" clId="{57A2C433-EA8B-4AAE-A518-960D4AC0B712}" dt="2021-04-06T01:36:06.797" v="165" actId="20577"/>
          <ac:spMkLst>
            <pc:docMk/>
            <pc:sldMk cId="3906225509" sldId="378"/>
            <ac:spMk id="3" creationId="{00000000-0000-0000-0000-000000000000}"/>
          </ac:spMkLst>
        </pc:spChg>
        <pc:graphicFrameChg chg="mod modGraphic">
          <ac:chgData name="Robert McQuillan" userId="cd82d8117e6824a6" providerId="LiveId" clId="{57A2C433-EA8B-4AAE-A518-960D4AC0B712}" dt="2021-04-06T01:36:22.499" v="166" actId="1076"/>
          <ac:graphicFrameMkLst>
            <pc:docMk/>
            <pc:sldMk cId="3906225509" sldId="378"/>
            <ac:graphicFrameMk id="4" creationId="{00000000-0000-0000-0000-000000000000}"/>
          </ac:graphicFrameMkLst>
        </pc:graphicFrameChg>
      </pc:sldChg>
      <pc:sldChg chg="modSp mod">
        <pc:chgData name="Robert McQuillan" userId="cd82d8117e6824a6" providerId="LiveId" clId="{57A2C433-EA8B-4AAE-A518-960D4AC0B712}" dt="2021-04-06T02:23:10.815" v="599" actId="14100"/>
        <pc:sldMkLst>
          <pc:docMk/>
          <pc:sldMk cId="2245140226" sldId="379"/>
        </pc:sldMkLst>
        <pc:spChg chg="mod">
          <ac:chgData name="Robert McQuillan" userId="cd82d8117e6824a6" providerId="LiveId" clId="{57A2C433-EA8B-4AAE-A518-960D4AC0B712}" dt="2021-04-06T02:22:53.832" v="594" actId="113"/>
          <ac:spMkLst>
            <pc:docMk/>
            <pc:sldMk cId="2245140226" sldId="379"/>
            <ac:spMk id="2" creationId="{00000000-0000-0000-0000-000000000000}"/>
          </ac:spMkLst>
        </pc:spChg>
        <pc:graphicFrameChg chg="mod modGraphic">
          <ac:chgData name="Robert McQuillan" userId="cd82d8117e6824a6" providerId="LiveId" clId="{57A2C433-EA8B-4AAE-A518-960D4AC0B712}" dt="2021-04-06T02:23:10.815" v="599" actId="14100"/>
          <ac:graphicFrameMkLst>
            <pc:docMk/>
            <pc:sldMk cId="2245140226" sldId="379"/>
            <ac:graphicFrameMk id="4" creationId="{00000000-0000-0000-0000-000000000000}"/>
          </ac:graphicFrameMkLst>
        </pc:graphicFrameChg>
      </pc:sldChg>
      <pc:sldChg chg="modSp mod">
        <pc:chgData name="Robert McQuillan" userId="cd82d8117e6824a6" providerId="LiveId" clId="{57A2C433-EA8B-4AAE-A518-960D4AC0B712}" dt="2021-04-06T01:44:20.666" v="225" actId="113"/>
        <pc:sldMkLst>
          <pc:docMk/>
          <pc:sldMk cId="2290645588" sldId="380"/>
        </pc:sldMkLst>
        <pc:spChg chg="mod">
          <ac:chgData name="Robert McQuillan" userId="cd82d8117e6824a6" providerId="LiveId" clId="{57A2C433-EA8B-4AAE-A518-960D4AC0B712}" dt="2021-04-06T01:44:20.666" v="225" actId="113"/>
          <ac:spMkLst>
            <pc:docMk/>
            <pc:sldMk cId="2290645588" sldId="380"/>
            <ac:spMk id="2" creationId="{00000000-0000-0000-0000-000000000000}"/>
          </ac:spMkLst>
        </pc:spChg>
        <pc:spChg chg="mod">
          <ac:chgData name="Robert McQuillan" userId="cd82d8117e6824a6" providerId="LiveId" clId="{57A2C433-EA8B-4AAE-A518-960D4AC0B712}" dt="2021-04-06T01:37:49.919" v="178" actId="113"/>
          <ac:spMkLst>
            <pc:docMk/>
            <pc:sldMk cId="2290645588" sldId="38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15F13-C9BA-47EE-A7A0-CF0042A89A12}" type="datetimeFigureOut">
              <a:rPr lang="en-AU" smtClean="0"/>
              <a:t>4/10/2021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1A6717-EA3A-40AE-975D-E22B5B004C17}" type="slidenum">
              <a:rPr lang="en-AU" smtClean="0"/>
              <a:t>‹#›</a:t>
            </a:fld>
            <a:endParaRPr lang="en-AU"/>
          </a:p>
        </p:txBody>
      </p:sp>
    </p:spTree>
    <p:extLst>
      <p:ext uri="{BB962C8B-B14F-4D97-AF65-F5344CB8AC3E}">
        <p14:creationId xmlns:p14="http://schemas.microsoft.com/office/powerpoint/2010/main" val="358615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AU" dirty="0"/>
          </a:p>
        </p:txBody>
      </p:sp>
      <p:sp>
        <p:nvSpPr>
          <p:cNvPr id="4" name="Slide Number Placeholder 3"/>
          <p:cNvSpPr>
            <a:spLocks noGrp="1"/>
          </p:cNvSpPr>
          <p:nvPr>
            <p:ph type="sldNum" sz="quarter" idx="5"/>
          </p:nvPr>
        </p:nvSpPr>
        <p:spPr/>
        <p:txBody>
          <a:bodyPr/>
          <a:lstStyle/>
          <a:p>
            <a:fld id="{7E1A6717-EA3A-40AE-975D-E22B5B004C17}" type="slidenum">
              <a:rPr lang="en-AU" smtClean="0"/>
              <a:t>16</a:t>
            </a:fld>
            <a:endParaRPr lang="en-AU"/>
          </a:p>
        </p:txBody>
      </p:sp>
    </p:spTree>
    <p:extLst>
      <p:ext uri="{BB962C8B-B14F-4D97-AF65-F5344CB8AC3E}">
        <p14:creationId xmlns:p14="http://schemas.microsoft.com/office/powerpoint/2010/main" val="90793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59751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1643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200342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1569F2D-61FB-4346-A4F5-F63C457E4008}" type="datetimeFigureOut">
              <a:rPr lang="en-AU" smtClean="0"/>
              <a:t>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97738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69F2D-61FB-4346-A4F5-F63C457E4008}" type="datetimeFigureOut">
              <a:rPr lang="en-AU" smtClean="0"/>
              <a:t>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2820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1569F2D-61FB-4346-A4F5-F63C457E4008}" type="datetimeFigureOut">
              <a:rPr lang="en-AU" smtClean="0"/>
              <a:t>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52225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1569F2D-61FB-4346-A4F5-F63C457E4008}" type="datetimeFigureOut">
              <a:rPr lang="en-AU" smtClean="0"/>
              <a:t>4/10/2021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82648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1569F2D-61FB-4346-A4F5-F63C457E4008}" type="datetimeFigureOut">
              <a:rPr lang="en-AU" smtClean="0"/>
              <a:t>4/10/2021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88529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69F2D-61FB-4346-A4F5-F63C457E4008}" type="datetimeFigureOut">
              <a:rPr lang="en-AU" smtClean="0"/>
              <a:t>4/10/2021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64578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69F2D-61FB-4346-A4F5-F63C457E4008}" type="datetimeFigureOut">
              <a:rPr lang="en-AU" smtClean="0"/>
              <a:t>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197708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69F2D-61FB-4346-A4F5-F63C457E4008}" type="datetimeFigureOut">
              <a:rPr lang="en-AU" smtClean="0"/>
              <a:t>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6395EB-F193-4BF0-AEF7-E30BB81469B4}" type="slidenum">
              <a:rPr lang="en-AU" smtClean="0"/>
              <a:t>‹#›</a:t>
            </a:fld>
            <a:endParaRPr lang="en-AU"/>
          </a:p>
        </p:txBody>
      </p:sp>
    </p:spTree>
    <p:extLst>
      <p:ext uri="{BB962C8B-B14F-4D97-AF65-F5344CB8AC3E}">
        <p14:creationId xmlns:p14="http://schemas.microsoft.com/office/powerpoint/2010/main" val="36467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69F2D-61FB-4346-A4F5-F63C457E4008}" type="datetimeFigureOut">
              <a:rPr lang="en-AU" smtClean="0"/>
              <a:t>4/10/2021</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95EB-F193-4BF0-AEF7-E30BB81469B4}" type="slidenum">
              <a:rPr lang="en-AU" smtClean="0"/>
              <a:t>‹#›</a:t>
            </a:fld>
            <a:endParaRPr lang="en-AU"/>
          </a:p>
        </p:txBody>
      </p:sp>
    </p:spTree>
    <p:extLst>
      <p:ext uri="{BB962C8B-B14F-4D97-AF65-F5344CB8AC3E}">
        <p14:creationId xmlns:p14="http://schemas.microsoft.com/office/powerpoint/2010/main" val="234650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204864"/>
            <a:ext cx="8352928" cy="4248472"/>
          </a:xfrm>
        </p:spPr>
        <p:txBody>
          <a:bodyPr>
            <a:normAutofit fontScale="90000"/>
          </a:bodyPr>
          <a:lstStyle/>
          <a:p>
            <a:r>
              <a:rPr lang="en-US" sz="4000" b="1" dirty="0">
                <a:solidFill>
                  <a:srgbClr val="0070C0"/>
                </a:solidFill>
              </a:rPr>
              <a:t>Simple Parity  &amp;  Hamming /SECDED Codes</a:t>
            </a:r>
            <a:br>
              <a:rPr lang="en-AU" dirty="0"/>
            </a:br>
            <a:r>
              <a:rPr lang="en-US" dirty="0"/>
              <a:t> </a:t>
            </a:r>
            <a:br>
              <a:rPr lang="en-AU" dirty="0"/>
            </a:br>
            <a:r>
              <a:rPr lang="en-US" dirty="0"/>
              <a:t> </a:t>
            </a:r>
            <a:br>
              <a:rPr lang="en-AU" dirty="0"/>
            </a:br>
            <a:r>
              <a:rPr lang="en-US" dirty="0"/>
              <a:t> </a:t>
            </a:r>
            <a:br>
              <a:rPr lang="en-AU" dirty="0"/>
            </a:br>
            <a:r>
              <a:rPr lang="en-US" sz="2700" b="1" dirty="0"/>
              <a:t>   </a:t>
            </a:r>
            <a:r>
              <a:rPr lang="en-AU" sz="3600" b="1" dirty="0"/>
              <a:t>Summary</a:t>
            </a:r>
            <a:br>
              <a:rPr lang="en-AU" sz="3600" b="1" dirty="0"/>
            </a:br>
            <a:br>
              <a:rPr lang="en-AU" sz="3600" b="1" dirty="0"/>
            </a:br>
            <a:r>
              <a:rPr lang="en-AU" sz="3600" b="1" dirty="0">
                <a:latin typeface="Times New Roman" pitchFamily="18" charset="0"/>
                <a:cs typeface="Times New Roman" pitchFamily="18" charset="0"/>
              </a:rPr>
              <a:t>Introduction to Simple Parity</a:t>
            </a:r>
            <a:br>
              <a:rPr lang="en-AU" sz="3600" dirty="0">
                <a:latin typeface="Times New Roman" pitchFamily="18" charset="0"/>
                <a:cs typeface="Times New Roman" pitchFamily="18" charset="0"/>
              </a:rPr>
            </a:br>
            <a:br>
              <a:rPr lang="en-AU" sz="3600" dirty="0">
                <a:latin typeface="Times New Roman" pitchFamily="18" charset="0"/>
                <a:cs typeface="Times New Roman" pitchFamily="18" charset="0"/>
              </a:rPr>
            </a:br>
            <a:r>
              <a:rPr lang="en-AU" sz="3600" b="1" dirty="0">
                <a:latin typeface="Times New Roman" pitchFamily="18" charset="0"/>
                <a:cs typeface="Times New Roman" pitchFamily="18" charset="0"/>
              </a:rPr>
              <a:t>Hamming Code/SECDED Codes</a:t>
            </a:r>
            <a:br>
              <a:rPr lang="en-AU" sz="3600" dirty="0">
                <a:latin typeface="Times New Roman" pitchFamily="18" charset="0"/>
                <a:cs typeface="Times New Roman" pitchFamily="18" charset="0"/>
              </a:rPr>
            </a:br>
            <a:br>
              <a:rPr lang="en-AU" sz="3600" dirty="0">
                <a:latin typeface="Times New Roman" pitchFamily="18" charset="0"/>
                <a:cs typeface="Times New Roman" pitchFamily="18" charset="0"/>
              </a:rPr>
            </a:br>
            <a:br>
              <a:rPr lang="en-AU" sz="2200" dirty="0">
                <a:latin typeface="Times New Roman" pitchFamily="18" charset="0"/>
                <a:cs typeface="Times New Roman" pitchFamily="18" charset="0"/>
              </a:rPr>
            </a:br>
            <a:br>
              <a:rPr lang="en-AU" sz="2200" dirty="0">
                <a:latin typeface="Times New Roman" pitchFamily="18" charset="0"/>
                <a:cs typeface="Times New Roman" pitchFamily="18" charset="0"/>
              </a:rPr>
            </a:br>
            <a:r>
              <a:rPr lang="en-US" sz="2700" dirty="0">
                <a:latin typeface="Times New Roman" pitchFamily="18" charset="0"/>
                <a:cs typeface="Times New Roman" pitchFamily="18" charset="0"/>
              </a:rPr>
              <a:t> </a:t>
            </a:r>
            <a:br>
              <a:rPr lang="en-AU" sz="2700" dirty="0">
                <a:latin typeface="Times New Roman" pitchFamily="18" charset="0"/>
                <a:cs typeface="Times New Roman" pitchFamily="18" charset="0"/>
              </a:rPr>
            </a:br>
            <a:r>
              <a:rPr lang="en-US" b="1" dirty="0"/>
              <a:t>                                                </a:t>
            </a:r>
            <a:br>
              <a:rPr lang="en-AU" dirty="0"/>
            </a:br>
            <a:endParaRPr lang="en-AU" dirty="0"/>
          </a:p>
        </p:txBody>
      </p:sp>
      <p:sp>
        <p:nvSpPr>
          <p:cNvPr id="4" name="Footer Placeholder 3"/>
          <p:cNvSpPr>
            <a:spLocks noGrp="1"/>
          </p:cNvSpPr>
          <p:nvPr>
            <p:ph type="ftr" sz="quarter" idx="11"/>
          </p:nvPr>
        </p:nvSpPr>
        <p:spPr>
          <a:xfrm>
            <a:off x="1115616" y="6356350"/>
            <a:ext cx="6552728" cy="365125"/>
          </a:xfrm>
        </p:spPr>
        <p:txBody>
          <a:bodyPr/>
          <a:lstStyle/>
          <a:p>
            <a:r>
              <a:rPr lang="en-AU" dirty="0"/>
              <a:t>RMIT Computer Science and Information Technology</a:t>
            </a:r>
          </a:p>
        </p:txBody>
      </p:sp>
    </p:spTree>
    <p:extLst>
      <p:ext uri="{BB962C8B-B14F-4D97-AF65-F5344CB8AC3E}">
        <p14:creationId xmlns:p14="http://schemas.microsoft.com/office/powerpoint/2010/main" val="189169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AU" b="1" dirty="0">
                <a:solidFill>
                  <a:srgbClr val="0070C0"/>
                </a:solidFill>
              </a:rPr>
              <a:t>Hamming Code-using the “Hamming Formula</a:t>
            </a:r>
            <a:r>
              <a:rPr lang="en-AU" dirty="0">
                <a:solidFill>
                  <a:srgbClr val="0070C0"/>
                </a:solidFill>
              </a:rPr>
              <a:t>”</a:t>
            </a:r>
            <a:endParaRPr lang="en-AU" dirty="0"/>
          </a:p>
        </p:txBody>
      </p:sp>
      <p:sp>
        <p:nvSpPr>
          <p:cNvPr id="3" name="Content Placeholder 2"/>
          <p:cNvSpPr>
            <a:spLocks noGrp="1"/>
          </p:cNvSpPr>
          <p:nvPr>
            <p:ph idx="1"/>
          </p:nvPr>
        </p:nvSpPr>
        <p:spPr>
          <a:xfrm>
            <a:off x="457200" y="1268760"/>
            <a:ext cx="8229600" cy="5314602"/>
          </a:xfrm>
        </p:spPr>
        <p:txBody>
          <a:bodyPr>
            <a:normAutofit fontScale="92500" lnSpcReduction="10000"/>
          </a:bodyPr>
          <a:lstStyle/>
          <a:p>
            <a:r>
              <a:rPr lang="en-AU" sz="2400" dirty="0">
                <a:latin typeface="Times New Roman" pitchFamily="18" charset="0"/>
                <a:cs typeface="Times New Roman" pitchFamily="18" charset="0"/>
              </a:rPr>
              <a:t> e.g. assume we have 7 data bits, find the number of </a:t>
            </a:r>
            <a:r>
              <a:rPr lang="en-AU" sz="2400" b="1" i="1" dirty="0">
                <a:latin typeface="Times New Roman" pitchFamily="18" charset="0"/>
                <a:cs typeface="Times New Roman" pitchFamily="18" charset="0"/>
              </a:rPr>
              <a:t>“parity bits”</a:t>
            </a:r>
            <a:r>
              <a:rPr lang="en-AU" sz="2400" dirty="0">
                <a:latin typeface="Times New Roman" pitchFamily="18" charset="0"/>
                <a:cs typeface="Times New Roman" pitchFamily="18" charset="0"/>
              </a:rPr>
              <a:t> (or you might come across the term </a:t>
            </a:r>
            <a:r>
              <a:rPr lang="en-AU" sz="2400" b="1" i="1" dirty="0">
                <a:latin typeface="Times New Roman" pitchFamily="18" charset="0"/>
                <a:cs typeface="Times New Roman" pitchFamily="18" charset="0"/>
              </a:rPr>
              <a:t>“check bits”)  </a:t>
            </a:r>
            <a:r>
              <a:rPr lang="en-AU" sz="2400" dirty="0">
                <a:latin typeface="Times New Roman" pitchFamily="18" charset="0"/>
                <a:cs typeface="Times New Roman" pitchFamily="18" charset="0"/>
              </a:rPr>
              <a:t>order to detect and correct a single bit error.</a:t>
            </a:r>
          </a:p>
          <a:p>
            <a:pPr lvl="1"/>
            <a:r>
              <a:rPr lang="en-AU" sz="2000" dirty="0">
                <a:latin typeface="Times New Roman" pitchFamily="18" charset="0"/>
                <a:cs typeface="Times New Roman" pitchFamily="18" charset="0"/>
              </a:rPr>
              <a:t>use “trial and error”</a:t>
            </a:r>
          </a:p>
          <a:p>
            <a:pPr lvl="1"/>
            <a:r>
              <a:rPr lang="en-AU" sz="2000" dirty="0">
                <a:latin typeface="Times New Roman" pitchFamily="18" charset="0"/>
                <a:cs typeface="Times New Roman" pitchFamily="18" charset="0"/>
              </a:rPr>
              <a:t>try p = 2, so LHS of “formula”= 2</a:t>
            </a:r>
            <a:r>
              <a:rPr lang="en-AU" sz="2000" baseline="30000" dirty="0">
                <a:latin typeface="Times New Roman" pitchFamily="18" charset="0"/>
                <a:cs typeface="Times New Roman" pitchFamily="18" charset="0"/>
              </a:rPr>
              <a:t>p</a:t>
            </a:r>
            <a:r>
              <a:rPr lang="en-AU" sz="2000" dirty="0">
                <a:latin typeface="Times New Roman" pitchFamily="18" charset="0"/>
                <a:cs typeface="Times New Roman" pitchFamily="18" charset="0"/>
              </a:rPr>
              <a:t> = 2</a:t>
            </a:r>
            <a:r>
              <a:rPr lang="en-AU" sz="2000" baseline="30000" dirty="0">
                <a:latin typeface="Times New Roman" pitchFamily="18" charset="0"/>
                <a:cs typeface="Times New Roman" pitchFamily="18" charset="0"/>
              </a:rPr>
              <a:t>2</a:t>
            </a:r>
            <a:r>
              <a:rPr lang="en-AU" sz="2000" dirty="0">
                <a:latin typeface="Times New Roman" pitchFamily="18" charset="0"/>
                <a:cs typeface="Times New Roman" pitchFamily="18" charset="0"/>
              </a:rPr>
              <a:t> = 4, </a:t>
            </a:r>
          </a:p>
          <a:p>
            <a:pPr lvl="1"/>
            <a:r>
              <a:rPr lang="en-AU" sz="2000" dirty="0">
                <a:latin typeface="Times New Roman" pitchFamily="18" charset="0"/>
                <a:cs typeface="Times New Roman" pitchFamily="18" charset="0"/>
              </a:rPr>
              <a:t>but RHS = m + p + 1 = 7 + 2 + 1 = 10 and 4 not &gt;= 7</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try p = 3, so 2</a:t>
            </a:r>
            <a:r>
              <a:rPr lang="en-AU" sz="2000" baseline="30000" dirty="0">
                <a:latin typeface="Times New Roman" pitchFamily="18" charset="0"/>
                <a:cs typeface="Times New Roman" pitchFamily="18" charset="0"/>
              </a:rPr>
              <a:t>p</a:t>
            </a:r>
            <a:r>
              <a:rPr lang="en-AU" sz="2000" dirty="0">
                <a:latin typeface="Times New Roman" pitchFamily="18" charset="0"/>
                <a:cs typeface="Times New Roman" pitchFamily="18" charset="0"/>
              </a:rPr>
              <a:t> = 2</a:t>
            </a:r>
            <a:r>
              <a:rPr lang="en-AU" sz="2000" baseline="30000" dirty="0">
                <a:latin typeface="Times New Roman" pitchFamily="18" charset="0"/>
                <a:cs typeface="Times New Roman" pitchFamily="18" charset="0"/>
              </a:rPr>
              <a:t>3</a:t>
            </a:r>
            <a:r>
              <a:rPr lang="en-AU" sz="2000" dirty="0">
                <a:latin typeface="Times New Roman" pitchFamily="18" charset="0"/>
                <a:cs typeface="Times New Roman" pitchFamily="18" charset="0"/>
              </a:rPr>
              <a:t> = 8 </a:t>
            </a:r>
          </a:p>
          <a:p>
            <a:pPr lvl="1"/>
            <a:r>
              <a:rPr lang="en-AU" sz="2000" dirty="0">
                <a:latin typeface="Times New Roman" pitchFamily="18" charset="0"/>
                <a:cs typeface="Times New Roman" pitchFamily="18" charset="0"/>
              </a:rPr>
              <a:t>but RHS = m + p + 1 = 7 + 3 + 1 = 11 and 8 not &gt;= 11</a:t>
            </a:r>
          </a:p>
          <a:p>
            <a:pPr marL="457200" lvl="1" indent="0">
              <a:buNone/>
            </a:pPr>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 try p = 4, so 2</a:t>
            </a:r>
            <a:r>
              <a:rPr lang="en-AU" sz="2000" baseline="30000" dirty="0">
                <a:latin typeface="Times New Roman" pitchFamily="18" charset="0"/>
                <a:cs typeface="Times New Roman" pitchFamily="18" charset="0"/>
              </a:rPr>
              <a:t>p</a:t>
            </a:r>
            <a:r>
              <a:rPr lang="en-AU" sz="2000" dirty="0">
                <a:latin typeface="Times New Roman" pitchFamily="18" charset="0"/>
                <a:cs typeface="Times New Roman" pitchFamily="18" charset="0"/>
              </a:rPr>
              <a:t> = 2</a:t>
            </a:r>
            <a:r>
              <a:rPr lang="en-AU" sz="2000" baseline="30000" dirty="0">
                <a:latin typeface="Times New Roman" pitchFamily="18" charset="0"/>
                <a:cs typeface="Times New Roman" pitchFamily="18" charset="0"/>
              </a:rPr>
              <a:t>4</a:t>
            </a:r>
            <a:r>
              <a:rPr lang="en-AU" sz="2000" dirty="0">
                <a:latin typeface="Times New Roman" pitchFamily="18" charset="0"/>
                <a:cs typeface="Times New Roman" pitchFamily="18" charset="0"/>
              </a:rPr>
              <a:t> = 16 </a:t>
            </a:r>
          </a:p>
          <a:p>
            <a:pPr lvl="1"/>
            <a:r>
              <a:rPr lang="en-AU" sz="2000" dirty="0">
                <a:latin typeface="Times New Roman" pitchFamily="18" charset="0"/>
                <a:cs typeface="Times New Roman" pitchFamily="18" charset="0"/>
              </a:rPr>
              <a:t>And RHS = m + p + 1 = 7 + 4 + 1 = 12 and 16  &gt;= 12</a:t>
            </a:r>
          </a:p>
          <a:p>
            <a:pPr lvl="1"/>
            <a:r>
              <a:rPr lang="en-AU" sz="2000" dirty="0">
                <a:latin typeface="Times New Roman" pitchFamily="18" charset="0"/>
                <a:cs typeface="Times New Roman" pitchFamily="18" charset="0"/>
              </a:rPr>
              <a:t>so 4 check bits is sufficient</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r>
              <a:rPr lang="en-AU" sz="2400" dirty="0">
                <a:latin typeface="Times New Roman" pitchFamily="18" charset="0"/>
                <a:cs typeface="Times New Roman" pitchFamily="18" charset="0"/>
              </a:rPr>
              <a:t> </a:t>
            </a:r>
            <a:r>
              <a:rPr lang="en-AU" sz="2200" dirty="0">
                <a:latin typeface="Times New Roman" pitchFamily="18" charset="0"/>
                <a:cs typeface="Times New Roman" pitchFamily="18" charset="0"/>
              </a:rPr>
              <a:t>Parity bits are usually interspersed with data bits in a set pattern </a:t>
            </a:r>
            <a:br>
              <a:rPr lang="en-AU" sz="2200" dirty="0">
                <a:latin typeface="Times New Roman" pitchFamily="18" charset="0"/>
                <a:cs typeface="Times New Roman" pitchFamily="18" charset="0"/>
              </a:rPr>
            </a:br>
            <a:r>
              <a:rPr lang="en-AU" sz="2200" dirty="0">
                <a:latin typeface="Times New Roman" pitchFamily="18" charset="0"/>
                <a:cs typeface="Times New Roman" pitchFamily="18" charset="0"/>
              </a:rPr>
              <a:t>– for Hamming code, they are not  all at the front (or the end)</a:t>
            </a:r>
            <a:endParaRPr lang="en-AU" sz="2200" dirty="0"/>
          </a:p>
        </p:txBody>
      </p:sp>
    </p:spTree>
    <p:extLst>
      <p:ext uri="{BB962C8B-B14F-4D97-AF65-F5344CB8AC3E}">
        <p14:creationId xmlns:p14="http://schemas.microsoft.com/office/powerpoint/2010/main" val="421213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a:solidFill>
                  <a:srgbClr val="0070C0"/>
                </a:solidFill>
              </a:rPr>
              <a:t>Hamming Code “Encoding” of the ASCII character ‘A’</a:t>
            </a:r>
            <a:br>
              <a:rPr lang="en-AU" sz="2800" dirty="0"/>
            </a:br>
            <a:endParaRPr lang="en-AU" sz="2800" dirty="0"/>
          </a:p>
        </p:txBody>
      </p:sp>
      <p:sp>
        <p:nvSpPr>
          <p:cNvPr id="3" name="Content Placeholder 2"/>
          <p:cNvSpPr>
            <a:spLocks noGrp="1"/>
          </p:cNvSpPr>
          <p:nvPr>
            <p:ph idx="1"/>
          </p:nvPr>
        </p:nvSpPr>
        <p:spPr>
          <a:xfrm>
            <a:off x="457200" y="1417638"/>
            <a:ext cx="8229600" cy="5323730"/>
          </a:xfrm>
        </p:spPr>
        <p:txBody>
          <a:bodyPr>
            <a:normAutofit fontScale="92500" lnSpcReduction="10000"/>
          </a:bodyPr>
          <a:lstStyle/>
          <a:p>
            <a:r>
              <a:rPr lang="en-AU" sz="2000" dirty="0">
                <a:latin typeface="Times New Roman" pitchFamily="18" charset="0"/>
                <a:cs typeface="Times New Roman" pitchFamily="18" charset="0"/>
              </a:rPr>
              <a:t>For example, if m=7 e.g. an ASCII character, ‘A’ = 100 0101 if you use the “formula” you can show that p=4 is sufficient.</a:t>
            </a:r>
          </a:p>
          <a:p>
            <a:r>
              <a:rPr lang="en-AU" sz="2000" dirty="0">
                <a:latin typeface="Times New Roman" pitchFamily="18" charset="0"/>
                <a:cs typeface="Times New Roman" pitchFamily="18" charset="0"/>
              </a:rPr>
              <a:t>It is common to place parity bits at positions that are powers of 2 (1,2,4,8,16 etc.) from LSB to MSB</a:t>
            </a:r>
          </a:p>
          <a:p>
            <a:endParaRPr lang="en-AU" sz="2400" dirty="0">
              <a:latin typeface="Times New Roman" pitchFamily="18" charset="0"/>
              <a:cs typeface="Times New Roman" pitchFamily="18" charset="0"/>
            </a:endParaRPr>
          </a:p>
          <a:p>
            <a:endParaRPr lang="en-AU" sz="2400" dirty="0">
              <a:latin typeface="Times New Roman" pitchFamily="18" charset="0"/>
              <a:cs typeface="Times New Roman" pitchFamily="18" charset="0"/>
            </a:endParaRPr>
          </a:p>
          <a:p>
            <a:pPr marL="0" indent="0">
              <a:buNone/>
            </a:pPr>
            <a:endParaRPr lang="en-AU" sz="24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This placement pattern allows a mathematical trick to be used to determine which parity bits protect which data bits </a:t>
            </a:r>
          </a:p>
          <a:p>
            <a:pPr lvl="1"/>
            <a:r>
              <a:rPr lang="en-AU" sz="2000" dirty="0">
                <a:latin typeface="Times New Roman" pitchFamily="18" charset="0"/>
                <a:cs typeface="Times New Roman" pitchFamily="18" charset="0"/>
              </a:rPr>
              <a:t>Consider P1: what binary numbers have a 1 at bit position 1? </a:t>
            </a:r>
          </a:p>
          <a:p>
            <a:pPr marL="457200" lvl="1" indent="0">
              <a:buNone/>
            </a:pPr>
            <a:r>
              <a:rPr lang="en-AU" sz="2000" dirty="0">
                <a:latin typeface="Times New Roman" pitchFamily="18" charset="0"/>
                <a:cs typeface="Times New Roman" pitchFamily="18" charset="0"/>
              </a:rPr>
              <a:t>	     1, 11, 101, 111, 1001, 1011</a:t>
            </a:r>
          </a:p>
          <a:p>
            <a:pPr lvl="1"/>
            <a:r>
              <a:rPr lang="en-AU" sz="2000" dirty="0">
                <a:latin typeface="Times New Roman" pitchFamily="18" charset="0"/>
                <a:cs typeface="Times New Roman" pitchFamily="18" charset="0"/>
              </a:rPr>
              <a:t>Read those binary numbers as base 10, those are the bits being protected by P1 </a:t>
            </a:r>
          </a:p>
          <a:p>
            <a:pPr marL="457200" lvl="1" indent="0">
              <a:buNone/>
            </a:pPr>
            <a:r>
              <a:rPr lang="en-AU" sz="2000" dirty="0">
                <a:latin typeface="Times New Roman" pitchFamily="18" charset="0"/>
                <a:cs typeface="Times New Roman" pitchFamily="18" charset="0"/>
              </a:rPr>
              <a:t>               bit positions: 1, 3, 5, 7, 9, 11, …</a:t>
            </a:r>
            <a:endParaRPr lang="en-AU" sz="2000" dirty="0"/>
          </a:p>
        </p:txBody>
      </p:sp>
      <p:graphicFrame>
        <p:nvGraphicFramePr>
          <p:cNvPr id="4" name="Table 3"/>
          <p:cNvGraphicFramePr>
            <a:graphicFrameLocks noGrp="1"/>
          </p:cNvGraphicFramePr>
          <p:nvPr>
            <p:extLst>
              <p:ext uri="{D42A27DB-BD31-4B8C-83A1-F6EECF244321}">
                <p14:modId xmlns:p14="http://schemas.microsoft.com/office/powerpoint/2010/main" val="3470512822"/>
              </p:ext>
            </p:extLst>
          </p:nvPr>
        </p:nvGraphicFramePr>
        <p:xfrm>
          <a:off x="323528" y="2564904"/>
          <a:ext cx="8496946" cy="1920240"/>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gridCol w="708079">
                  <a:extLst>
                    <a:ext uri="{9D8B030D-6E8A-4147-A177-3AD203B41FA5}">
                      <a16:colId xmlns:a16="http://schemas.microsoft.com/office/drawing/2014/main" val="20003"/>
                    </a:ext>
                  </a:extLst>
                </a:gridCol>
                <a:gridCol w="686622">
                  <a:extLst>
                    <a:ext uri="{9D8B030D-6E8A-4147-A177-3AD203B41FA5}">
                      <a16:colId xmlns:a16="http://schemas.microsoft.com/office/drawing/2014/main" val="20004"/>
                    </a:ext>
                  </a:extLst>
                </a:gridCol>
                <a:gridCol w="729536">
                  <a:extLst>
                    <a:ext uri="{9D8B030D-6E8A-4147-A177-3AD203B41FA5}">
                      <a16:colId xmlns:a16="http://schemas.microsoft.com/office/drawing/2014/main" val="20005"/>
                    </a:ext>
                  </a:extLst>
                </a:gridCol>
                <a:gridCol w="708079">
                  <a:extLst>
                    <a:ext uri="{9D8B030D-6E8A-4147-A177-3AD203B41FA5}">
                      <a16:colId xmlns:a16="http://schemas.microsoft.com/office/drawing/2014/main" val="20006"/>
                    </a:ext>
                  </a:extLst>
                </a:gridCol>
                <a:gridCol w="536423">
                  <a:extLst>
                    <a:ext uri="{9D8B030D-6E8A-4147-A177-3AD203B41FA5}">
                      <a16:colId xmlns:a16="http://schemas.microsoft.com/office/drawing/2014/main" val="20007"/>
                    </a:ext>
                  </a:extLst>
                </a:gridCol>
                <a:gridCol w="686622">
                  <a:extLst>
                    <a:ext uri="{9D8B030D-6E8A-4147-A177-3AD203B41FA5}">
                      <a16:colId xmlns:a16="http://schemas.microsoft.com/office/drawing/2014/main" val="20008"/>
                    </a:ext>
                  </a:extLst>
                </a:gridCol>
                <a:gridCol w="514966">
                  <a:extLst>
                    <a:ext uri="{9D8B030D-6E8A-4147-A177-3AD203B41FA5}">
                      <a16:colId xmlns:a16="http://schemas.microsoft.com/office/drawing/2014/main" val="20009"/>
                    </a:ext>
                  </a:extLst>
                </a:gridCol>
                <a:gridCol w="622251">
                  <a:extLst>
                    <a:ext uri="{9D8B030D-6E8A-4147-A177-3AD203B41FA5}">
                      <a16:colId xmlns:a16="http://schemas.microsoft.com/office/drawing/2014/main" val="20010"/>
                    </a:ext>
                  </a:extLst>
                </a:gridCol>
                <a:gridCol w="1180131">
                  <a:extLst>
                    <a:ext uri="{9D8B030D-6E8A-4147-A177-3AD203B41FA5}">
                      <a16:colId xmlns:a16="http://schemas.microsoft.com/office/drawing/2014/main" val="20011"/>
                    </a:ext>
                  </a:extLst>
                </a:gridCol>
              </a:tblGrid>
              <a:tr h="352048">
                <a:tc>
                  <a:txBody>
                    <a:bodyPr/>
                    <a:lstStyle/>
                    <a:p>
                      <a:r>
                        <a:rPr lang="en-AU" dirty="0"/>
                        <a:t>11</a:t>
                      </a:r>
                    </a:p>
                  </a:txBody>
                  <a:tcPr/>
                </a:tc>
                <a:tc>
                  <a:txBody>
                    <a:bodyPr/>
                    <a:lstStyle/>
                    <a:p>
                      <a:r>
                        <a:rPr lang="en-AU" dirty="0"/>
                        <a:t>10</a:t>
                      </a:r>
                    </a:p>
                  </a:txBody>
                  <a:tcPr/>
                </a:tc>
                <a:tc>
                  <a:txBody>
                    <a:bodyPr/>
                    <a:lstStyle/>
                    <a:p>
                      <a:r>
                        <a:rPr lang="en-AU" dirty="0"/>
                        <a:t>9</a:t>
                      </a:r>
                    </a:p>
                  </a:txBody>
                  <a:tcPr/>
                </a:tc>
                <a:tc>
                  <a:txBody>
                    <a:bodyPr/>
                    <a:lstStyle/>
                    <a:p>
                      <a:r>
                        <a:rPr lang="en-AU" dirty="0"/>
                        <a:t>8</a:t>
                      </a:r>
                    </a:p>
                  </a:txBody>
                  <a:tcPr/>
                </a:tc>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370840">
                <a:tc>
                  <a:txBody>
                    <a:bodyPr/>
                    <a:lstStyle/>
                    <a:p>
                      <a:r>
                        <a:rPr lang="en-AU" dirty="0"/>
                        <a:t>D7</a:t>
                      </a:r>
                    </a:p>
                  </a:txBody>
                  <a:tcPr/>
                </a:tc>
                <a:tc>
                  <a:txBody>
                    <a:bodyPr/>
                    <a:lstStyle/>
                    <a:p>
                      <a:r>
                        <a:rPr lang="en-AU" dirty="0"/>
                        <a:t>D6</a:t>
                      </a:r>
                    </a:p>
                  </a:txBody>
                  <a:tcPr/>
                </a:tc>
                <a:tc>
                  <a:txBody>
                    <a:bodyPr/>
                    <a:lstStyle/>
                    <a:p>
                      <a:r>
                        <a:rPr lang="en-AU" dirty="0"/>
                        <a:t>D5</a:t>
                      </a:r>
                    </a:p>
                  </a:txBody>
                  <a:tcPr/>
                </a:tc>
                <a:tc>
                  <a:txBody>
                    <a:bodyPr/>
                    <a:lstStyle/>
                    <a:p>
                      <a:r>
                        <a:rPr lang="en-AU" dirty="0"/>
                        <a:t>P4</a:t>
                      </a:r>
                    </a:p>
                  </a:txBody>
                  <a:tcPr/>
                </a:tc>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370840">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a:t>
                      </a:r>
                    </a:p>
                  </a:txBody>
                  <a:tcPr/>
                </a:tc>
                <a:tc>
                  <a:txBody>
                    <a:bodyPr/>
                    <a:lstStyle/>
                    <a:p>
                      <a:r>
                        <a:rPr lang="en-AU" dirty="0"/>
                        <a:t>1</a:t>
                      </a:r>
                    </a:p>
                  </a:txBody>
                  <a:tcPr/>
                </a:tc>
                <a:tc>
                  <a:txBody>
                    <a:bodyPr/>
                    <a:lstStyle/>
                    <a:p>
                      <a:r>
                        <a:rPr lang="en-AU" dirty="0"/>
                        <a:t>?</a:t>
                      </a:r>
                    </a:p>
                  </a:txBody>
                  <a:tcPr/>
                </a:tc>
                <a:tc>
                  <a:txBody>
                    <a:bodyPr/>
                    <a:lstStyle/>
                    <a:p>
                      <a:r>
                        <a:rPr lang="en-AU" dirty="0"/>
                        <a:t>?</a:t>
                      </a:r>
                    </a:p>
                  </a:txBody>
                  <a:tcPr/>
                </a:tc>
                <a:tc>
                  <a:txBody>
                    <a:bodyPr/>
                    <a:lstStyle/>
                    <a:p>
                      <a:r>
                        <a:rPr lang="en-AU" dirty="0"/>
                        <a:t>Actual Data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6061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Autofit/>
          </a:bodyPr>
          <a:lstStyle/>
          <a:p>
            <a:r>
              <a:rPr lang="en-AU" sz="2800" b="1" dirty="0">
                <a:solidFill>
                  <a:srgbClr val="0070C0"/>
                </a:solidFill>
              </a:rPr>
              <a:t>Hamming Code “Encoding” of the ASCII character ‘A’</a:t>
            </a:r>
            <a:br>
              <a:rPr lang="en-AU" sz="2800" dirty="0"/>
            </a:br>
            <a:br>
              <a:rPr lang="en-AU" sz="2800" dirty="0"/>
            </a:br>
            <a:endParaRPr lang="en-AU" sz="2800" dirty="0"/>
          </a:p>
        </p:txBody>
      </p:sp>
      <p:sp>
        <p:nvSpPr>
          <p:cNvPr id="3" name="Content Placeholder 2"/>
          <p:cNvSpPr>
            <a:spLocks noGrp="1"/>
          </p:cNvSpPr>
          <p:nvPr>
            <p:ph idx="1"/>
          </p:nvPr>
        </p:nvSpPr>
        <p:spPr>
          <a:xfrm>
            <a:off x="457200" y="1268760"/>
            <a:ext cx="8229600" cy="4857403"/>
          </a:xfrm>
        </p:spPr>
        <p:txBody>
          <a:bodyPr>
            <a:normAutofit lnSpcReduction="10000"/>
          </a:bodyPr>
          <a:lstStyle/>
          <a:p>
            <a:r>
              <a:rPr lang="en-AU" sz="1800" dirty="0">
                <a:latin typeface="Times New Roman" pitchFamily="18" charset="0"/>
                <a:cs typeface="Times New Roman" pitchFamily="18" charset="0"/>
              </a:rPr>
              <a:t> example cont. </a:t>
            </a:r>
          </a:p>
          <a:p>
            <a:pPr lvl="1"/>
            <a:r>
              <a:rPr lang="en-AU" sz="1800" dirty="0">
                <a:latin typeface="Times New Roman" pitchFamily="18" charset="0"/>
                <a:cs typeface="Times New Roman" pitchFamily="18" charset="0"/>
              </a:rPr>
              <a:t>Consider P2: what binary n umbers have a 1 at bit position 2? </a:t>
            </a:r>
          </a:p>
          <a:p>
            <a:pPr marL="457200" lvl="1" indent="0">
              <a:buNone/>
            </a:pPr>
            <a:r>
              <a:rPr lang="en-AU" sz="1800" dirty="0">
                <a:latin typeface="Times New Roman" pitchFamily="18" charset="0"/>
                <a:cs typeface="Times New Roman" pitchFamily="18" charset="0"/>
              </a:rPr>
              <a:t>        10, 11, 110, 111, 1010, 1011,…</a:t>
            </a:r>
          </a:p>
          <a:p>
            <a:pPr lvl="1"/>
            <a:r>
              <a:rPr lang="en-AU" sz="1800" dirty="0">
                <a:latin typeface="Times New Roman" pitchFamily="18" charset="0"/>
                <a:cs typeface="Times New Roman" pitchFamily="18" charset="0"/>
              </a:rPr>
              <a:t> Read those binary numbers as base 10, those are the bits being protected by P2 </a:t>
            </a:r>
          </a:p>
          <a:p>
            <a:pPr lvl="1"/>
            <a:r>
              <a:rPr lang="en-AU" sz="1800" dirty="0">
                <a:latin typeface="Times New Roman" pitchFamily="18" charset="0"/>
                <a:cs typeface="Times New Roman" pitchFamily="18" charset="0"/>
              </a:rPr>
              <a:t>   bit positions: 2, 3, 6, 7, 10, 11, … note 2 bits are skipped</a:t>
            </a:r>
            <a:br>
              <a:rPr lang="en-AU" sz="1800" dirty="0">
                <a:latin typeface="Times New Roman" pitchFamily="18" charset="0"/>
                <a:cs typeface="Times New Roman" pitchFamily="18" charset="0"/>
              </a:rPr>
            </a:br>
            <a:endParaRPr lang="en-AU" sz="1800" dirty="0">
              <a:latin typeface="Times New Roman" pitchFamily="18" charset="0"/>
              <a:cs typeface="Times New Roman" pitchFamily="18" charset="0"/>
            </a:endParaRPr>
          </a:p>
          <a:p>
            <a:r>
              <a:rPr lang="en-AU" sz="1800" dirty="0">
                <a:latin typeface="Times New Roman" pitchFamily="18" charset="0"/>
                <a:cs typeface="Times New Roman" pitchFamily="18" charset="0"/>
              </a:rPr>
              <a:t>Consider P3: what binary numbers have a 1 at bit position 3?</a:t>
            </a:r>
          </a:p>
          <a:p>
            <a:pPr lvl="1"/>
            <a:r>
              <a:rPr lang="en-AU" sz="1800" dirty="0">
                <a:latin typeface="Times New Roman" pitchFamily="18" charset="0"/>
                <a:cs typeface="Times New Roman" pitchFamily="18" charset="0"/>
              </a:rPr>
              <a:t>100, 101, 110, 111,… </a:t>
            </a:r>
          </a:p>
          <a:p>
            <a:pPr lvl="1"/>
            <a:r>
              <a:rPr lang="en-AU" sz="1800" dirty="0">
                <a:latin typeface="Times New Roman" pitchFamily="18" charset="0"/>
                <a:cs typeface="Times New Roman" pitchFamily="18" charset="0"/>
              </a:rPr>
              <a:t>Read those binary numbers as base 10, those are the bits being protected by P3</a:t>
            </a:r>
          </a:p>
          <a:p>
            <a:pPr lvl="1"/>
            <a:r>
              <a:rPr lang="en-AU" sz="1800" dirty="0">
                <a:latin typeface="Times New Roman" pitchFamily="18" charset="0"/>
                <a:cs typeface="Times New Roman" pitchFamily="18" charset="0"/>
              </a:rPr>
              <a:t> bit positions: 4, 5, 6, 7 then skip 4 bits</a:t>
            </a:r>
          </a:p>
          <a:p>
            <a:pPr lvl="1"/>
            <a:endParaRPr lang="en-AU" sz="1800" dirty="0">
              <a:latin typeface="Times New Roman" pitchFamily="18" charset="0"/>
              <a:cs typeface="Times New Roman" pitchFamily="18" charset="0"/>
            </a:endParaRPr>
          </a:p>
          <a:p>
            <a:r>
              <a:rPr lang="en-AU" sz="1800" dirty="0">
                <a:latin typeface="Times New Roman" pitchFamily="18" charset="0"/>
                <a:cs typeface="Times New Roman" pitchFamily="18" charset="0"/>
              </a:rPr>
              <a:t>Consider P4: what binary numbers have a 1 at bit position 4?</a:t>
            </a:r>
          </a:p>
          <a:p>
            <a:pPr lvl="1"/>
            <a:r>
              <a:rPr lang="en-AU" sz="1800" dirty="0">
                <a:latin typeface="Times New Roman" pitchFamily="18" charset="0"/>
                <a:cs typeface="Times New Roman" pitchFamily="18" charset="0"/>
              </a:rPr>
              <a:t>1000, 1001, 1010, 1011, 1100, 1101, 1110, 1111… </a:t>
            </a:r>
          </a:p>
          <a:p>
            <a:pPr lvl="1"/>
            <a:r>
              <a:rPr lang="en-AU" sz="1800" dirty="0">
                <a:latin typeface="Times New Roman" pitchFamily="18" charset="0"/>
                <a:cs typeface="Times New Roman" pitchFamily="18" charset="0"/>
              </a:rPr>
              <a:t>Read those binary numbers as base 10, those are the bits being protected by P4</a:t>
            </a:r>
          </a:p>
          <a:p>
            <a:pPr lvl="1"/>
            <a:r>
              <a:rPr lang="en-AU" sz="1800" dirty="0">
                <a:latin typeface="Times New Roman" pitchFamily="18" charset="0"/>
                <a:cs typeface="Times New Roman" pitchFamily="18" charset="0"/>
              </a:rPr>
              <a:t> bit positions: 8, 9, 10, 11, 12, 13, 14, 15 skips 8 bits …</a:t>
            </a:r>
          </a:p>
          <a:p>
            <a:pPr lvl="1"/>
            <a:endParaRPr lang="en-AU" sz="1600" dirty="0">
              <a:latin typeface="Times New Roman" pitchFamily="18" charset="0"/>
              <a:cs typeface="Times New Roman" pitchFamily="18" charset="0"/>
            </a:endParaRPr>
          </a:p>
        </p:txBody>
      </p:sp>
    </p:spTree>
    <p:extLst>
      <p:ext uri="{BB962C8B-B14F-4D97-AF65-F5344CB8AC3E}">
        <p14:creationId xmlns:p14="http://schemas.microsoft.com/office/powerpoint/2010/main" val="239791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Encoding an ASCII Character (‘A’)</a:t>
            </a:r>
            <a:br>
              <a:rPr lang="en-AU" b="1" dirty="0"/>
            </a:br>
            <a:endParaRPr lang="en-AU" b="1" dirty="0"/>
          </a:p>
        </p:txBody>
      </p:sp>
      <p:sp>
        <p:nvSpPr>
          <p:cNvPr id="3" name="Content Placeholder 2"/>
          <p:cNvSpPr>
            <a:spLocks noGrp="1"/>
          </p:cNvSpPr>
          <p:nvPr>
            <p:ph idx="1"/>
          </p:nvPr>
        </p:nvSpPr>
        <p:spPr>
          <a:xfrm>
            <a:off x="457200" y="1268760"/>
            <a:ext cx="8229600" cy="4857403"/>
          </a:xfrm>
        </p:spPr>
        <p:txBody>
          <a:bodyPr>
            <a:normAutofit/>
          </a:bodyPr>
          <a:lstStyle/>
          <a:p>
            <a:r>
              <a:rPr lang="en-AU" sz="2400" dirty="0">
                <a:latin typeface="Times New Roman" pitchFamily="18" charset="0"/>
                <a:cs typeface="Times New Roman" pitchFamily="18" charset="0"/>
              </a:rPr>
              <a:t>Encoding data (even parity) means working out the values of the parity bits using the above rules.</a:t>
            </a:r>
          </a:p>
          <a:p>
            <a:endParaRPr lang="en-AU"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2165185"/>
              </p:ext>
            </p:extLst>
          </p:nvPr>
        </p:nvGraphicFramePr>
        <p:xfrm>
          <a:off x="1259631" y="2132856"/>
          <a:ext cx="7560841" cy="4020279"/>
        </p:xfrm>
        <a:graphic>
          <a:graphicData uri="http://schemas.openxmlformats.org/drawingml/2006/table">
            <a:tbl>
              <a:tblPr firstRow="1" bandRow="1">
                <a:tableStyleId>{5C22544A-7EE6-4342-B048-85BDC9FD1C3A}</a:tableStyleId>
              </a:tblPr>
              <a:tblGrid>
                <a:gridCol w="630070">
                  <a:extLst>
                    <a:ext uri="{9D8B030D-6E8A-4147-A177-3AD203B41FA5}">
                      <a16:colId xmlns:a16="http://schemas.microsoft.com/office/drawing/2014/main" val="20000"/>
                    </a:ext>
                  </a:extLst>
                </a:gridCol>
                <a:gridCol w="630070">
                  <a:extLst>
                    <a:ext uri="{9D8B030D-6E8A-4147-A177-3AD203B41FA5}">
                      <a16:colId xmlns:a16="http://schemas.microsoft.com/office/drawing/2014/main" val="20001"/>
                    </a:ext>
                  </a:extLst>
                </a:gridCol>
                <a:gridCol w="630070">
                  <a:extLst>
                    <a:ext uri="{9D8B030D-6E8A-4147-A177-3AD203B41FA5}">
                      <a16:colId xmlns:a16="http://schemas.microsoft.com/office/drawing/2014/main" val="20002"/>
                    </a:ext>
                  </a:extLst>
                </a:gridCol>
                <a:gridCol w="630070">
                  <a:extLst>
                    <a:ext uri="{9D8B030D-6E8A-4147-A177-3AD203B41FA5}">
                      <a16:colId xmlns:a16="http://schemas.microsoft.com/office/drawing/2014/main" val="20003"/>
                    </a:ext>
                  </a:extLst>
                </a:gridCol>
                <a:gridCol w="630070">
                  <a:extLst>
                    <a:ext uri="{9D8B030D-6E8A-4147-A177-3AD203B41FA5}">
                      <a16:colId xmlns:a16="http://schemas.microsoft.com/office/drawing/2014/main" val="20004"/>
                    </a:ext>
                  </a:extLst>
                </a:gridCol>
                <a:gridCol w="630070">
                  <a:extLst>
                    <a:ext uri="{9D8B030D-6E8A-4147-A177-3AD203B41FA5}">
                      <a16:colId xmlns:a16="http://schemas.microsoft.com/office/drawing/2014/main" val="20005"/>
                    </a:ext>
                  </a:extLst>
                </a:gridCol>
                <a:gridCol w="630070">
                  <a:extLst>
                    <a:ext uri="{9D8B030D-6E8A-4147-A177-3AD203B41FA5}">
                      <a16:colId xmlns:a16="http://schemas.microsoft.com/office/drawing/2014/main" val="20006"/>
                    </a:ext>
                  </a:extLst>
                </a:gridCol>
                <a:gridCol w="630070">
                  <a:extLst>
                    <a:ext uri="{9D8B030D-6E8A-4147-A177-3AD203B41FA5}">
                      <a16:colId xmlns:a16="http://schemas.microsoft.com/office/drawing/2014/main" val="20007"/>
                    </a:ext>
                  </a:extLst>
                </a:gridCol>
                <a:gridCol w="630070">
                  <a:extLst>
                    <a:ext uri="{9D8B030D-6E8A-4147-A177-3AD203B41FA5}">
                      <a16:colId xmlns:a16="http://schemas.microsoft.com/office/drawing/2014/main" val="20008"/>
                    </a:ext>
                  </a:extLst>
                </a:gridCol>
                <a:gridCol w="420047">
                  <a:extLst>
                    <a:ext uri="{9D8B030D-6E8A-4147-A177-3AD203B41FA5}">
                      <a16:colId xmlns:a16="http://schemas.microsoft.com/office/drawing/2014/main" val="20009"/>
                    </a:ext>
                  </a:extLst>
                </a:gridCol>
                <a:gridCol w="420047">
                  <a:extLst>
                    <a:ext uri="{9D8B030D-6E8A-4147-A177-3AD203B41FA5}">
                      <a16:colId xmlns:a16="http://schemas.microsoft.com/office/drawing/2014/main" val="20010"/>
                    </a:ext>
                  </a:extLst>
                </a:gridCol>
                <a:gridCol w="1050117">
                  <a:extLst>
                    <a:ext uri="{9D8B030D-6E8A-4147-A177-3AD203B41FA5}">
                      <a16:colId xmlns:a16="http://schemas.microsoft.com/office/drawing/2014/main" val="20011"/>
                    </a:ext>
                  </a:extLst>
                </a:gridCol>
              </a:tblGrid>
              <a:tr h="783165">
                <a:tc>
                  <a:txBody>
                    <a:bodyPr/>
                    <a:lstStyle/>
                    <a:p>
                      <a:r>
                        <a:rPr lang="en-AU" dirty="0"/>
                        <a:t>11</a:t>
                      </a:r>
                    </a:p>
                  </a:txBody>
                  <a:tcPr/>
                </a:tc>
                <a:tc>
                  <a:txBody>
                    <a:bodyPr/>
                    <a:lstStyle/>
                    <a:p>
                      <a:r>
                        <a:rPr lang="en-AU" dirty="0"/>
                        <a:t>10</a:t>
                      </a:r>
                    </a:p>
                  </a:txBody>
                  <a:tcPr/>
                </a:tc>
                <a:tc>
                  <a:txBody>
                    <a:bodyPr/>
                    <a:lstStyle/>
                    <a:p>
                      <a:r>
                        <a:rPr lang="en-AU" dirty="0"/>
                        <a:t>9</a:t>
                      </a:r>
                    </a:p>
                  </a:txBody>
                  <a:tcPr/>
                </a:tc>
                <a:tc>
                  <a:txBody>
                    <a:bodyPr/>
                    <a:lstStyle/>
                    <a:p>
                      <a:r>
                        <a:rPr lang="en-AU" dirty="0"/>
                        <a:t>8</a:t>
                      </a:r>
                    </a:p>
                  </a:txBody>
                  <a:tcPr/>
                </a:tc>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783165">
                <a:tc>
                  <a:txBody>
                    <a:bodyPr/>
                    <a:lstStyle/>
                    <a:p>
                      <a:r>
                        <a:rPr lang="en-AU" dirty="0"/>
                        <a:t>D7</a:t>
                      </a:r>
                    </a:p>
                  </a:txBody>
                  <a:tcPr/>
                </a:tc>
                <a:tc>
                  <a:txBody>
                    <a:bodyPr/>
                    <a:lstStyle/>
                    <a:p>
                      <a:r>
                        <a:rPr lang="en-AU" dirty="0"/>
                        <a:t>D6</a:t>
                      </a:r>
                    </a:p>
                  </a:txBody>
                  <a:tcPr/>
                </a:tc>
                <a:tc>
                  <a:txBody>
                    <a:bodyPr/>
                    <a:lstStyle/>
                    <a:p>
                      <a:r>
                        <a:rPr lang="en-AU" dirty="0"/>
                        <a:t>D5</a:t>
                      </a:r>
                    </a:p>
                  </a:txBody>
                  <a:tcPr/>
                </a:tc>
                <a:tc>
                  <a:txBody>
                    <a:bodyPr/>
                    <a:lstStyle/>
                    <a:p>
                      <a:r>
                        <a:rPr lang="en-AU" dirty="0"/>
                        <a:t>P4</a:t>
                      </a:r>
                    </a:p>
                  </a:txBody>
                  <a:tcPr/>
                </a:tc>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sz="1600" dirty="0"/>
                        <a:t>P2</a:t>
                      </a:r>
                    </a:p>
                  </a:txBody>
                  <a:tcPr/>
                </a:tc>
                <a:tc>
                  <a:txBody>
                    <a:bodyPr/>
                    <a:lstStyle/>
                    <a:p>
                      <a:r>
                        <a:rPr lang="en-AU" sz="1600" dirty="0"/>
                        <a:t>P1</a:t>
                      </a:r>
                    </a:p>
                  </a:txBody>
                  <a:tcPr/>
                </a:tc>
                <a:tc>
                  <a:txBody>
                    <a:bodyPr/>
                    <a:lstStyle/>
                    <a:p>
                      <a:r>
                        <a:rPr lang="en-AU" dirty="0"/>
                        <a:t>Data/Parity</a:t>
                      </a:r>
                    </a:p>
                  </a:txBody>
                  <a:tcPr/>
                </a:tc>
                <a:extLst>
                  <a:ext uri="{0D108BD9-81ED-4DB2-BD59-A6C34878D82A}">
                    <a16:rowId xmlns:a16="http://schemas.microsoft.com/office/drawing/2014/main" val="10001"/>
                  </a:ext>
                </a:extLst>
              </a:tr>
              <a:tr h="663861">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a:t>
                      </a:r>
                    </a:p>
                  </a:txBody>
                  <a:tcPr/>
                </a:tc>
                <a:tc>
                  <a:txBody>
                    <a:bodyPr/>
                    <a:lstStyle/>
                    <a:p>
                      <a:r>
                        <a:rPr lang="en-AU" dirty="0"/>
                        <a:t>1</a:t>
                      </a:r>
                    </a:p>
                  </a:txBody>
                  <a:tcPr/>
                </a:tc>
                <a:tc>
                  <a:txBody>
                    <a:bodyPr/>
                    <a:lstStyle/>
                    <a:p>
                      <a:r>
                        <a:rPr lang="en-AU" dirty="0"/>
                        <a:t>?</a:t>
                      </a:r>
                    </a:p>
                  </a:txBody>
                  <a:tcPr/>
                </a:tc>
                <a:tc>
                  <a:txBody>
                    <a:bodyPr/>
                    <a:lstStyle/>
                    <a:p>
                      <a:r>
                        <a:rPr lang="en-AU" dirty="0"/>
                        <a:t>?</a:t>
                      </a:r>
                    </a:p>
                  </a:txBody>
                  <a:tcPr/>
                </a:tc>
                <a:tc>
                  <a:txBody>
                    <a:bodyPr/>
                    <a:lstStyle/>
                    <a:p>
                      <a:r>
                        <a:rPr lang="en-AU" dirty="0"/>
                        <a:t>Actual Data</a:t>
                      </a:r>
                    </a:p>
                  </a:txBody>
                  <a:tcPr/>
                </a:tc>
                <a:extLst>
                  <a:ext uri="{0D108BD9-81ED-4DB2-BD59-A6C34878D82A}">
                    <a16:rowId xmlns:a16="http://schemas.microsoft.com/office/drawing/2014/main" val="10002"/>
                  </a:ext>
                </a:extLst>
              </a:tr>
              <a:tr h="447522">
                <a:tc>
                  <a:txBody>
                    <a:bodyPr/>
                    <a:lstStyle/>
                    <a:p>
                      <a:r>
                        <a:rPr lang="en-AU" dirty="0"/>
                        <a:t>1</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1</a:t>
                      </a:r>
                    </a:p>
                  </a:txBody>
                  <a:tcPr/>
                </a:tc>
                <a:tc>
                  <a:txBody>
                    <a:bodyPr/>
                    <a:lstStyle/>
                    <a:p>
                      <a:endParaRPr lang="en-AU" dirty="0"/>
                    </a:p>
                  </a:txBody>
                  <a:tcPr/>
                </a:tc>
                <a:tc>
                  <a:txBody>
                    <a:bodyPr/>
                    <a:lstStyle/>
                    <a:p>
                      <a:r>
                        <a:rPr lang="en-AU" dirty="0"/>
                        <a:t>?</a:t>
                      </a:r>
                    </a:p>
                  </a:txBody>
                  <a:tcPr/>
                </a:tc>
                <a:tc>
                  <a:txBody>
                    <a:bodyPr/>
                    <a:lstStyle/>
                    <a:p>
                      <a:r>
                        <a:rPr lang="en-AU" dirty="0"/>
                        <a:t>P1</a:t>
                      </a:r>
                    </a:p>
                  </a:txBody>
                  <a:tcPr/>
                </a:tc>
                <a:extLst>
                  <a:ext uri="{0D108BD9-81ED-4DB2-BD59-A6C34878D82A}">
                    <a16:rowId xmlns:a16="http://schemas.microsoft.com/office/drawing/2014/main" val="10003"/>
                  </a:ext>
                </a:extLst>
              </a:tr>
              <a:tr h="447522">
                <a:tc>
                  <a:txBody>
                    <a:bodyPr/>
                    <a:lstStyle/>
                    <a:p>
                      <a:r>
                        <a:rPr lang="en-AU" dirty="0"/>
                        <a:t>1</a:t>
                      </a:r>
                    </a:p>
                  </a:txBody>
                  <a:tcPr/>
                </a:tc>
                <a:tc>
                  <a:txBody>
                    <a:bodyPr/>
                    <a:lstStyle/>
                    <a:p>
                      <a:r>
                        <a:rPr lang="en-AU" dirty="0"/>
                        <a:t>0</a:t>
                      </a:r>
                    </a:p>
                  </a:txBody>
                  <a:tcPr/>
                </a:tc>
                <a:tc>
                  <a:txBody>
                    <a:bodyPr/>
                    <a:lstStyle/>
                    <a:p>
                      <a:endParaRPr lang="en-AU" dirty="0"/>
                    </a:p>
                  </a:txBody>
                  <a:tcPr/>
                </a:tc>
                <a:tc>
                  <a:txBody>
                    <a:bodyPr/>
                    <a:lstStyle/>
                    <a:p>
                      <a:endParaRPr lang="en-AU" dirty="0"/>
                    </a:p>
                  </a:txBody>
                  <a:tcPr/>
                </a:tc>
                <a:tc>
                  <a:txBody>
                    <a:bodyPr/>
                    <a:lstStyle/>
                    <a:p>
                      <a:r>
                        <a:rPr lang="en-AU" dirty="0"/>
                        <a:t>0</a:t>
                      </a:r>
                    </a:p>
                  </a:txBody>
                  <a:tcPr/>
                </a:tc>
                <a:tc>
                  <a:txBody>
                    <a:bodyPr/>
                    <a:lstStyle/>
                    <a:p>
                      <a:r>
                        <a:rPr lang="en-AU" dirty="0"/>
                        <a:t>1</a:t>
                      </a:r>
                    </a:p>
                  </a:txBody>
                  <a:tcPr/>
                </a:tc>
                <a:tc>
                  <a:txBody>
                    <a:bodyPr/>
                    <a:lstStyle/>
                    <a:p>
                      <a:endParaRPr lang="en-AU" dirty="0"/>
                    </a:p>
                  </a:txBody>
                  <a:tcPr/>
                </a:tc>
                <a:tc>
                  <a:txBody>
                    <a:bodyPr/>
                    <a:lstStyle/>
                    <a:p>
                      <a:endParaRPr lang="en-AU" dirty="0"/>
                    </a:p>
                  </a:txBody>
                  <a:tcPr/>
                </a:tc>
                <a:tc>
                  <a:txBody>
                    <a:bodyPr/>
                    <a:lstStyle/>
                    <a:p>
                      <a:r>
                        <a:rPr lang="en-AU" dirty="0"/>
                        <a:t>1</a:t>
                      </a:r>
                    </a:p>
                  </a:txBody>
                  <a:tcPr/>
                </a:tc>
                <a:tc>
                  <a:txBody>
                    <a:bodyPr/>
                    <a:lstStyle/>
                    <a:p>
                      <a:r>
                        <a:rPr lang="en-AU" dirty="0"/>
                        <a:t>?</a:t>
                      </a:r>
                    </a:p>
                  </a:txBody>
                  <a:tcPr/>
                </a:tc>
                <a:tc>
                  <a:txBody>
                    <a:bodyPr/>
                    <a:lstStyle/>
                    <a:p>
                      <a:endParaRPr lang="en-AU" dirty="0"/>
                    </a:p>
                  </a:txBody>
                  <a:tcPr/>
                </a:tc>
                <a:tc>
                  <a:txBody>
                    <a:bodyPr/>
                    <a:lstStyle/>
                    <a:p>
                      <a:r>
                        <a:rPr lang="en-AU" dirty="0"/>
                        <a:t>P2</a:t>
                      </a:r>
                    </a:p>
                  </a:txBody>
                  <a:tcPr/>
                </a:tc>
                <a:extLst>
                  <a:ext uri="{0D108BD9-81ED-4DB2-BD59-A6C34878D82A}">
                    <a16:rowId xmlns:a16="http://schemas.microsoft.com/office/drawing/2014/main" val="10004"/>
                  </a:ext>
                </a:extLst>
              </a:tr>
              <a:tr h="447522">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P3</a:t>
                      </a:r>
                    </a:p>
                  </a:txBody>
                  <a:tcPr/>
                </a:tc>
                <a:extLst>
                  <a:ext uri="{0D108BD9-81ED-4DB2-BD59-A6C34878D82A}">
                    <a16:rowId xmlns:a16="http://schemas.microsoft.com/office/drawing/2014/main" val="10005"/>
                  </a:ext>
                </a:extLst>
              </a:tr>
              <a:tr h="447522">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P4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1505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Code-Encoding</a:t>
            </a:r>
            <a:br>
              <a:rPr lang="en-AU" dirty="0"/>
            </a:br>
            <a:endParaRPr lang="en-AU" dirty="0"/>
          </a:p>
        </p:txBody>
      </p:sp>
      <p:sp>
        <p:nvSpPr>
          <p:cNvPr id="3" name="Content Placeholder 2"/>
          <p:cNvSpPr>
            <a:spLocks noGrp="1"/>
          </p:cNvSpPr>
          <p:nvPr>
            <p:ph idx="1"/>
          </p:nvPr>
        </p:nvSpPr>
        <p:spPr>
          <a:xfrm>
            <a:off x="457200" y="1268760"/>
            <a:ext cx="8229600" cy="4857403"/>
          </a:xfrm>
        </p:spPr>
        <p:txBody>
          <a:bodyPr>
            <a:normAutofit/>
          </a:bodyPr>
          <a:lstStyle/>
          <a:p>
            <a:r>
              <a:rPr lang="en-AU" sz="2400" dirty="0">
                <a:latin typeface="Times New Roman" pitchFamily="18" charset="0"/>
                <a:cs typeface="Times New Roman" pitchFamily="18" charset="0"/>
              </a:rPr>
              <a:t>P1 covers 1, 3, 5, 7, 9, 11 =&gt; ?, 1, 0, 0, 0, 1=&gt; P1 =0</a:t>
            </a:r>
          </a:p>
          <a:p>
            <a:r>
              <a:rPr lang="en-AU" sz="2400" dirty="0">
                <a:latin typeface="Times New Roman" pitchFamily="18" charset="0"/>
                <a:cs typeface="Times New Roman" pitchFamily="18" charset="0"/>
              </a:rPr>
              <a:t>P2 covers 2, 3, 6, 7, 10, 11=&gt; ?, 1, 1, 0, 0, 1=&gt; P2=1</a:t>
            </a:r>
          </a:p>
          <a:p>
            <a:r>
              <a:rPr lang="en-AU" sz="2400" dirty="0">
                <a:latin typeface="Times New Roman" pitchFamily="18" charset="0"/>
                <a:cs typeface="Times New Roman" pitchFamily="18" charset="0"/>
              </a:rPr>
              <a:t>P3 covers 4, 5, 6, 7 =&gt; ?, 0, 1, 0 =&gt; P3= 1</a:t>
            </a:r>
          </a:p>
          <a:p>
            <a:r>
              <a:rPr lang="en-AU" sz="2400" dirty="0">
                <a:latin typeface="Times New Roman" pitchFamily="18" charset="0"/>
                <a:cs typeface="Times New Roman" pitchFamily="18" charset="0"/>
              </a:rPr>
              <a:t>P4 covers 8, 9, 10,11=&gt; ?, 0, 0, 1=&gt; P4 =1</a:t>
            </a:r>
          </a:p>
          <a:p>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38737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Encoding an ASCII Character (‘A’) cont’d</a:t>
            </a:r>
            <a:br>
              <a:rPr lang="en-AU" dirty="0"/>
            </a:br>
            <a:endParaRPr lang="en-AU" dirty="0"/>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AU" sz="2400" dirty="0">
                <a:latin typeface="Times New Roman" pitchFamily="18" charset="0"/>
                <a:cs typeface="Times New Roman" pitchFamily="18" charset="0"/>
              </a:rPr>
              <a:t>Once you add the parity bits, we get the data binary string:</a:t>
            </a:r>
          </a:p>
          <a:p>
            <a:pPr marL="0" indent="0">
              <a:buNone/>
            </a:pPr>
            <a:r>
              <a:rPr lang="en-AU" sz="2400" dirty="0">
                <a:latin typeface="Times New Roman" pitchFamily="18" charset="0"/>
                <a:cs typeface="Times New Roman" pitchFamily="18" charset="0"/>
              </a:rPr>
              <a:t>           </a:t>
            </a:r>
            <a:r>
              <a:rPr lang="en-AU" sz="2400" dirty="0">
                <a:solidFill>
                  <a:srgbClr val="FF0000"/>
                </a:solidFill>
                <a:latin typeface="Times New Roman" pitchFamily="18" charset="0"/>
                <a:cs typeface="Times New Roman" pitchFamily="18" charset="0"/>
              </a:rPr>
              <a:t>0</a:t>
            </a:r>
            <a:r>
              <a:rPr lang="en-AU" sz="2400" dirty="0">
                <a:latin typeface="Times New Roman" pitchFamily="18" charset="0"/>
                <a:cs typeface="Times New Roman" pitchFamily="18" charset="0"/>
              </a:rPr>
              <a:t>100 1010 1110=&gt; hexadecimal 4AE</a:t>
            </a:r>
            <a:r>
              <a:rPr lang="en-AU" sz="2400" baseline="-25000" dirty="0">
                <a:latin typeface="Times New Roman" pitchFamily="18" charset="0"/>
                <a:cs typeface="Times New Roman" pitchFamily="18" charset="0"/>
              </a:rPr>
              <a:t>16</a:t>
            </a:r>
          </a:p>
          <a:p>
            <a:pPr marL="0" indent="0">
              <a:buNone/>
            </a:pPr>
            <a:endParaRPr lang="en-AU" sz="1600" baseline="-25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3240"/>
              </p:ext>
            </p:extLst>
          </p:nvPr>
        </p:nvGraphicFramePr>
        <p:xfrm>
          <a:off x="611560" y="2560739"/>
          <a:ext cx="7452323" cy="4022623"/>
        </p:xfrm>
        <a:graphic>
          <a:graphicData uri="http://schemas.openxmlformats.org/drawingml/2006/table">
            <a:tbl>
              <a:tblPr firstRow="1" bandRow="1">
                <a:tableStyleId>{5C22544A-7EE6-4342-B048-85BDC9FD1C3A}</a:tableStyleId>
              </a:tblPr>
              <a:tblGrid>
                <a:gridCol w="621027">
                  <a:extLst>
                    <a:ext uri="{9D8B030D-6E8A-4147-A177-3AD203B41FA5}">
                      <a16:colId xmlns:a16="http://schemas.microsoft.com/office/drawing/2014/main" val="20000"/>
                    </a:ext>
                  </a:extLst>
                </a:gridCol>
                <a:gridCol w="621027">
                  <a:extLst>
                    <a:ext uri="{9D8B030D-6E8A-4147-A177-3AD203B41FA5}">
                      <a16:colId xmlns:a16="http://schemas.microsoft.com/office/drawing/2014/main" val="20001"/>
                    </a:ext>
                  </a:extLst>
                </a:gridCol>
                <a:gridCol w="621027">
                  <a:extLst>
                    <a:ext uri="{9D8B030D-6E8A-4147-A177-3AD203B41FA5}">
                      <a16:colId xmlns:a16="http://schemas.microsoft.com/office/drawing/2014/main" val="20002"/>
                    </a:ext>
                  </a:extLst>
                </a:gridCol>
                <a:gridCol w="621027">
                  <a:extLst>
                    <a:ext uri="{9D8B030D-6E8A-4147-A177-3AD203B41FA5}">
                      <a16:colId xmlns:a16="http://schemas.microsoft.com/office/drawing/2014/main" val="20003"/>
                    </a:ext>
                  </a:extLst>
                </a:gridCol>
                <a:gridCol w="621027">
                  <a:extLst>
                    <a:ext uri="{9D8B030D-6E8A-4147-A177-3AD203B41FA5}">
                      <a16:colId xmlns:a16="http://schemas.microsoft.com/office/drawing/2014/main" val="20004"/>
                    </a:ext>
                  </a:extLst>
                </a:gridCol>
                <a:gridCol w="621027">
                  <a:extLst>
                    <a:ext uri="{9D8B030D-6E8A-4147-A177-3AD203B41FA5}">
                      <a16:colId xmlns:a16="http://schemas.microsoft.com/office/drawing/2014/main" val="20005"/>
                    </a:ext>
                  </a:extLst>
                </a:gridCol>
                <a:gridCol w="621027">
                  <a:extLst>
                    <a:ext uri="{9D8B030D-6E8A-4147-A177-3AD203B41FA5}">
                      <a16:colId xmlns:a16="http://schemas.microsoft.com/office/drawing/2014/main" val="20006"/>
                    </a:ext>
                  </a:extLst>
                </a:gridCol>
                <a:gridCol w="621027">
                  <a:extLst>
                    <a:ext uri="{9D8B030D-6E8A-4147-A177-3AD203B41FA5}">
                      <a16:colId xmlns:a16="http://schemas.microsoft.com/office/drawing/2014/main" val="20007"/>
                    </a:ext>
                  </a:extLst>
                </a:gridCol>
                <a:gridCol w="621027">
                  <a:extLst>
                    <a:ext uri="{9D8B030D-6E8A-4147-A177-3AD203B41FA5}">
                      <a16:colId xmlns:a16="http://schemas.microsoft.com/office/drawing/2014/main" val="20008"/>
                    </a:ext>
                  </a:extLst>
                </a:gridCol>
                <a:gridCol w="414018">
                  <a:extLst>
                    <a:ext uri="{9D8B030D-6E8A-4147-A177-3AD203B41FA5}">
                      <a16:colId xmlns:a16="http://schemas.microsoft.com/office/drawing/2014/main" val="20009"/>
                    </a:ext>
                  </a:extLst>
                </a:gridCol>
                <a:gridCol w="414018">
                  <a:extLst>
                    <a:ext uri="{9D8B030D-6E8A-4147-A177-3AD203B41FA5}">
                      <a16:colId xmlns:a16="http://schemas.microsoft.com/office/drawing/2014/main" val="20010"/>
                    </a:ext>
                  </a:extLst>
                </a:gridCol>
                <a:gridCol w="1035044">
                  <a:extLst>
                    <a:ext uri="{9D8B030D-6E8A-4147-A177-3AD203B41FA5}">
                      <a16:colId xmlns:a16="http://schemas.microsoft.com/office/drawing/2014/main" val="20011"/>
                    </a:ext>
                  </a:extLst>
                </a:gridCol>
              </a:tblGrid>
              <a:tr h="635172">
                <a:tc>
                  <a:txBody>
                    <a:bodyPr/>
                    <a:lstStyle/>
                    <a:p>
                      <a:r>
                        <a:rPr lang="en-AU" dirty="0"/>
                        <a:t>11</a:t>
                      </a:r>
                    </a:p>
                  </a:txBody>
                  <a:tcPr/>
                </a:tc>
                <a:tc>
                  <a:txBody>
                    <a:bodyPr/>
                    <a:lstStyle/>
                    <a:p>
                      <a:r>
                        <a:rPr lang="en-AU" dirty="0"/>
                        <a:t>10</a:t>
                      </a:r>
                    </a:p>
                  </a:txBody>
                  <a:tcPr/>
                </a:tc>
                <a:tc>
                  <a:txBody>
                    <a:bodyPr/>
                    <a:lstStyle/>
                    <a:p>
                      <a:r>
                        <a:rPr lang="en-AU" dirty="0"/>
                        <a:t>9</a:t>
                      </a:r>
                    </a:p>
                  </a:txBody>
                  <a:tcPr/>
                </a:tc>
                <a:tc>
                  <a:txBody>
                    <a:bodyPr/>
                    <a:lstStyle/>
                    <a:p>
                      <a:r>
                        <a:rPr lang="en-AU" dirty="0"/>
                        <a:t>8</a:t>
                      </a:r>
                    </a:p>
                  </a:txBody>
                  <a:tcPr/>
                </a:tc>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1279423">
                <a:tc>
                  <a:txBody>
                    <a:bodyPr/>
                    <a:lstStyle/>
                    <a:p>
                      <a:r>
                        <a:rPr lang="en-AU" dirty="0"/>
                        <a:t>D7</a:t>
                      </a:r>
                    </a:p>
                  </a:txBody>
                  <a:tcPr/>
                </a:tc>
                <a:tc>
                  <a:txBody>
                    <a:bodyPr/>
                    <a:lstStyle/>
                    <a:p>
                      <a:r>
                        <a:rPr lang="en-AU" dirty="0"/>
                        <a:t>D6</a:t>
                      </a:r>
                    </a:p>
                  </a:txBody>
                  <a:tcPr/>
                </a:tc>
                <a:tc>
                  <a:txBody>
                    <a:bodyPr/>
                    <a:lstStyle/>
                    <a:p>
                      <a:r>
                        <a:rPr lang="en-AU" dirty="0"/>
                        <a:t>D5</a:t>
                      </a:r>
                    </a:p>
                  </a:txBody>
                  <a:tcPr/>
                </a:tc>
                <a:tc>
                  <a:txBody>
                    <a:bodyPr/>
                    <a:lstStyle/>
                    <a:p>
                      <a:r>
                        <a:rPr lang="en-AU" dirty="0"/>
                        <a:t>P4</a:t>
                      </a:r>
                    </a:p>
                  </a:txBody>
                  <a:tcPr/>
                </a:tc>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sz="1600" dirty="0"/>
                        <a:t>P2</a:t>
                      </a:r>
                    </a:p>
                  </a:txBody>
                  <a:tcPr/>
                </a:tc>
                <a:tc>
                  <a:txBody>
                    <a:bodyPr/>
                    <a:lstStyle/>
                    <a:p>
                      <a:r>
                        <a:rPr lang="en-AU" sz="1600" dirty="0"/>
                        <a:t>P1</a:t>
                      </a:r>
                    </a:p>
                  </a:txBody>
                  <a:tcPr/>
                </a:tc>
                <a:tc>
                  <a:txBody>
                    <a:bodyPr/>
                    <a:lstStyle/>
                    <a:p>
                      <a:r>
                        <a:rPr lang="en-AU" dirty="0"/>
                        <a:t>Data/Parity</a:t>
                      </a:r>
                    </a:p>
                  </a:txBody>
                  <a:tcPr/>
                </a:tc>
                <a:extLst>
                  <a:ext uri="{0D108BD9-81ED-4DB2-BD59-A6C34878D82A}">
                    <a16:rowId xmlns:a16="http://schemas.microsoft.com/office/drawing/2014/main" val="10001"/>
                  </a:ext>
                </a:extLst>
              </a:tr>
              <a:tr h="515723">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1</a:t>
                      </a:r>
                    </a:p>
                  </a:txBody>
                  <a:tcPr/>
                </a:tc>
                <a:tc>
                  <a:txBody>
                    <a:bodyPr/>
                    <a:lstStyle/>
                    <a:p>
                      <a:r>
                        <a:rPr lang="en-AU" dirty="0"/>
                        <a:t>1</a:t>
                      </a:r>
                    </a:p>
                  </a:txBody>
                  <a:tcPr/>
                </a:tc>
                <a:tc>
                  <a:txBody>
                    <a:bodyPr/>
                    <a:lstStyle/>
                    <a:p>
                      <a:r>
                        <a:rPr lang="en-AU" dirty="0"/>
                        <a:t>0</a:t>
                      </a:r>
                    </a:p>
                  </a:txBody>
                  <a:tcPr/>
                </a:tc>
                <a:tc>
                  <a:txBody>
                    <a:bodyPr/>
                    <a:lstStyle/>
                    <a:p>
                      <a:r>
                        <a:rPr lang="en-AU" dirty="0"/>
                        <a:t>Actual Data</a:t>
                      </a:r>
                    </a:p>
                  </a:txBody>
                  <a:tcPr/>
                </a:tc>
                <a:extLst>
                  <a:ext uri="{0D108BD9-81ED-4DB2-BD59-A6C34878D82A}">
                    <a16:rowId xmlns:a16="http://schemas.microsoft.com/office/drawing/2014/main" val="10002"/>
                  </a:ext>
                </a:extLst>
              </a:tr>
              <a:tr h="362955">
                <a:tc>
                  <a:txBody>
                    <a:bodyPr/>
                    <a:lstStyle/>
                    <a:p>
                      <a:r>
                        <a:rPr lang="en-AU" dirty="0"/>
                        <a:t>1</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0</a:t>
                      </a:r>
                    </a:p>
                  </a:txBody>
                  <a:tcPr/>
                </a:tc>
                <a:tc>
                  <a:txBody>
                    <a:bodyPr/>
                    <a:lstStyle/>
                    <a:p>
                      <a:endParaRPr lang="en-AU" dirty="0"/>
                    </a:p>
                  </a:txBody>
                  <a:tcPr/>
                </a:tc>
                <a:tc>
                  <a:txBody>
                    <a:bodyPr/>
                    <a:lstStyle/>
                    <a:p>
                      <a:r>
                        <a:rPr lang="en-AU" dirty="0"/>
                        <a:t>1</a:t>
                      </a:r>
                    </a:p>
                  </a:txBody>
                  <a:tcPr/>
                </a:tc>
                <a:tc>
                  <a:txBody>
                    <a:bodyPr/>
                    <a:lstStyle/>
                    <a:p>
                      <a:endParaRPr lang="en-AU" dirty="0"/>
                    </a:p>
                  </a:txBody>
                  <a:tcPr/>
                </a:tc>
                <a:tc>
                  <a:txBody>
                    <a:bodyPr/>
                    <a:lstStyle/>
                    <a:p>
                      <a:r>
                        <a:rPr lang="en-AU" dirty="0"/>
                        <a:t>0</a:t>
                      </a:r>
                    </a:p>
                  </a:txBody>
                  <a:tcPr/>
                </a:tc>
                <a:tc>
                  <a:txBody>
                    <a:bodyPr/>
                    <a:lstStyle/>
                    <a:p>
                      <a:r>
                        <a:rPr lang="en-AU" dirty="0"/>
                        <a:t>P1</a:t>
                      </a:r>
                    </a:p>
                  </a:txBody>
                  <a:tcPr/>
                </a:tc>
                <a:extLst>
                  <a:ext uri="{0D108BD9-81ED-4DB2-BD59-A6C34878D82A}">
                    <a16:rowId xmlns:a16="http://schemas.microsoft.com/office/drawing/2014/main" val="10003"/>
                  </a:ext>
                </a:extLst>
              </a:tr>
              <a:tr h="362955">
                <a:tc>
                  <a:txBody>
                    <a:bodyPr/>
                    <a:lstStyle/>
                    <a:p>
                      <a:r>
                        <a:rPr lang="en-AU" dirty="0"/>
                        <a:t>1</a:t>
                      </a:r>
                    </a:p>
                  </a:txBody>
                  <a:tcPr/>
                </a:tc>
                <a:tc>
                  <a:txBody>
                    <a:bodyPr/>
                    <a:lstStyle/>
                    <a:p>
                      <a:r>
                        <a:rPr lang="en-AU" dirty="0"/>
                        <a:t>0</a:t>
                      </a:r>
                    </a:p>
                  </a:txBody>
                  <a:tcPr/>
                </a:tc>
                <a:tc>
                  <a:txBody>
                    <a:bodyPr/>
                    <a:lstStyle/>
                    <a:p>
                      <a:endParaRPr lang="en-AU" dirty="0"/>
                    </a:p>
                  </a:txBody>
                  <a:tcPr/>
                </a:tc>
                <a:tc>
                  <a:txBody>
                    <a:bodyPr/>
                    <a:lstStyle/>
                    <a:p>
                      <a:endParaRPr lang="en-AU" dirty="0"/>
                    </a:p>
                  </a:txBody>
                  <a:tcPr/>
                </a:tc>
                <a:tc>
                  <a:txBody>
                    <a:bodyPr/>
                    <a:lstStyle/>
                    <a:p>
                      <a:r>
                        <a:rPr lang="en-AU" dirty="0"/>
                        <a:t>0</a:t>
                      </a:r>
                    </a:p>
                  </a:txBody>
                  <a:tcPr/>
                </a:tc>
                <a:tc>
                  <a:txBody>
                    <a:bodyPr/>
                    <a:lstStyle/>
                    <a:p>
                      <a:r>
                        <a:rPr lang="en-AU" dirty="0"/>
                        <a:t>1</a:t>
                      </a:r>
                    </a:p>
                  </a:txBody>
                  <a:tcPr/>
                </a:tc>
                <a:tc>
                  <a:txBody>
                    <a:bodyPr/>
                    <a:lstStyle/>
                    <a:p>
                      <a:endParaRPr lang="en-AU" dirty="0"/>
                    </a:p>
                  </a:txBody>
                  <a:tcPr/>
                </a:tc>
                <a:tc>
                  <a:txBody>
                    <a:bodyPr/>
                    <a:lstStyle/>
                    <a:p>
                      <a:endParaRPr lang="en-AU" dirty="0"/>
                    </a:p>
                  </a:txBody>
                  <a:tcPr/>
                </a:tc>
                <a:tc>
                  <a:txBody>
                    <a:bodyPr/>
                    <a:lstStyle/>
                    <a:p>
                      <a:r>
                        <a:rPr lang="en-AU" dirty="0"/>
                        <a:t>1</a:t>
                      </a:r>
                    </a:p>
                  </a:txBody>
                  <a:tcPr/>
                </a:tc>
                <a:tc>
                  <a:txBody>
                    <a:bodyPr/>
                    <a:lstStyle/>
                    <a:p>
                      <a:r>
                        <a:rPr lang="en-AU" dirty="0"/>
                        <a:t>1</a:t>
                      </a:r>
                    </a:p>
                  </a:txBody>
                  <a:tcPr/>
                </a:tc>
                <a:tc>
                  <a:txBody>
                    <a:bodyPr/>
                    <a:lstStyle/>
                    <a:p>
                      <a:endParaRPr lang="en-AU" dirty="0"/>
                    </a:p>
                  </a:txBody>
                  <a:tcPr/>
                </a:tc>
                <a:tc>
                  <a:txBody>
                    <a:bodyPr/>
                    <a:lstStyle/>
                    <a:p>
                      <a:r>
                        <a:rPr lang="en-AU" dirty="0"/>
                        <a:t>P2</a:t>
                      </a:r>
                    </a:p>
                  </a:txBody>
                  <a:tcPr/>
                </a:tc>
                <a:extLst>
                  <a:ext uri="{0D108BD9-81ED-4DB2-BD59-A6C34878D82A}">
                    <a16:rowId xmlns:a16="http://schemas.microsoft.com/office/drawing/2014/main" val="10004"/>
                  </a:ext>
                </a:extLst>
              </a:tr>
              <a:tr h="362955">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P3</a:t>
                      </a:r>
                    </a:p>
                  </a:txBody>
                  <a:tcPr/>
                </a:tc>
                <a:extLst>
                  <a:ext uri="{0D108BD9-81ED-4DB2-BD59-A6C34878D82A}">
                    <a16:rowId xmlns:a16="http://schemas.microsoft.com/office/drawing/2014/main" val="10005"/>
                  </a:ext>
                </a:extLst>
              </a:tr>
              <a:tr h="362955">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1</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P4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0622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Another Encoding Hamming Code Example</a:t>
            </a:r>
            <a:br>
              <a:rPr lang="en-AU" dirty="0"/>
            </a:br>
            <a:endParaRPr lang="en-AU" dirty="0"/>
          </a:p>
        </p:txBody>
      </p:sp>
      <p:sp>
        <p:nvSpPr>
          <p:cNvPr id="3" name="Content Placeholder 2"/>
          <p:cNvSpPr>
            <a:spLocks noGrp="1"/>
          </p:cNvSpPr>
          <p:nvPr>
            <p:ph idx="1"/>
          </p:nvPr>
        </p:nvSpPr>
        <p:spPr>
          <a:xfrm>
            <a:off x="457200" y="1268760"/>
            <a:ext cx="8229600" cy="4857403"/>
          </a:xfrm>
        </p:spPr>
        <p:txBody>
          <a:bodyPr>
            <a:normAutofit/>
          </a:bodyPr>
          <a:lstStyle/>
          <a:p>
            <a:r>
              <a:rPr lang="en-AU" sz="2000" dirty="0">
                <a:latin typeface="Times New Roman" pitchFamily="18" charset="0"/>
                <a:cs typeface="Times New Roman" pitchFamily="18" charset="0"/>
              </a:rPr>
              <a:t> e.g. determine the single bit error-correcting Hamming code required for the data 1011</a:t>
            </a:r>
            <a:r>
              <a:rPr lang="en-AU" sz="2000" baseline="-25000" dirty="0">
                <a:latin typeface="Times New Roman" pitchFamily="18" charset="0"/>
                <a:cs typeface="Times New Roman" pitchFamily="18" charset="0"/>
              </a:rPr>
              <a:t>2</a:t>
            </a:r>
            <a:r>
              <a:rPr lang="en-AU" sz="2000" dirty="0">
                <a:latin typeface="Times New Roman" pitchFamily="18" charset="0"/>
                <a:cs typeface="Times New Roman" pitchFamily="18" charset="0"/>
              </a:rPr>
              <a:t>, using even parity </a:t>
            </a:r>
            <a:br>
              <a:rPr lang="en-AU" sz="2000" dirty="0">
                <a:latin typeface="Times New Roman" pitchFamily="18" charset="0"/>
                <a:cs typeface="Times New Roman" pitchFamily="18" charset="0"/>
              </a:rPr>
            </a:br>
            <a:r>
              <a:rPr lang="en-AU" sz="2000" dirty="0">
                <a:latin typeface="Times New Roman" pitchFamily="18" charset="0"/>
                <a:cs typeface="Times New Roman" pitchFamily="18" charset="0"/>
              </a:rPr>
              <a:t>– 1011 is 4 data bits, so from the formula we need p=3</a:t>
            </a: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P1 checks bits 1, 3, 5, 7 = ?, 1, 1, 1   For even parity, P1 = 1</a:t>
            </a:r>
          </a:p>
          <a:p>
            <a:pPr lvl="1"/>
            <a:r>
              <a:rPr lang="en-AU" sz="2000" dirty="0">
                <a:latin typeface="Times New Roman" pitchFamily="18" charset="0"/>
                <a:cs typeface="Times New Roman" pitchFamily="18" charset="0"/>
              </a:rPr>
              <a:t>P2 checks bits 2 , 3, 6, 7 = ?, 1, 0, 1 so P2 = 0</a:t>
            </a:r>
          </a:p>
          <a:p>
            <a:pPr lvl="1"/>
            <a:r>
              <a:rPr lang="en-AU" sz="2000" dirty="0">
                <a:latin typeface="Times New Roman" pitchFamily="18" charset="0"/>
                <a:cs typeface="Times New Roman" pitchFamily="18" charset="0"/>
              </a:rPr>
              <a:t>P3 checks bits 4, 5, 6, 7 = ?, 1, 0, 1  so P3 = 0 </a:t>
            </a:r>
          </a:p>
          <a:p>
            <a:pPr marL="457200" lvl="1" indent="0">
              <a:buNone/>
            </a:pPr>
            <a:endParaRPr lang="en-AU"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2848256"/>
              </p:ext>
            </p:extLst>
          </p:nvPr>
        </p:nvGraphicFramePr>
        <p:xfrm>
          <a:off x="1835696" y="2348880"/>
          <a:ext cx="6096000" cy="2194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9641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531808">
                  <a:extLst>
                    <a:ext uri="{9D8B030D-6E8A-4147-A177-3AD203B41FA5}">
                      <a16:colId xmlns:a16="http://schemas.microsoft.com/office/drawing/2014/main" val="20006"/>
                    </a:ext>
                  </a:extLst>
                </a:gridCol>
                <a:gridCol w="1315720">
                  <a:extLst>
                    <a:ext uri="{9D8B030D-6E8A-4147-A177-3AD203B41FA5}">
                      <a16:colId xmlns:a16="http://schemas.microsoft.com/office/drawing/2014/main" val="20007"/>
                    </a:ext>
                  </a:extLst>
                </a:gridCol>
              </a:tblGrid>
              <a:tr h="288032">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288032">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288032">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a:t>
                      </a:r>
                    </a:p>
                  </a:txBody>
                  <a:tcPr/>
                </a:tc>
                <a:tc>
                  <a:txBody>
                    <a:bodyPr/>
                    <a:lstStyle/>
                    <a:p>
                      <a:r>
                        <a:rPr lang="en-AU" dirty="0"/>
                        <a:t>1</a:t>
                      </a:r>
                    </a:p>
                  </a:txBody>
                  <a:tcPr/>
                </a:tc>
                <a:tc>
                  <a:txBody>
                    <a:bodyPr/>
                    <a:lstStyle/>
                    <a:p>
                      <a:r>
                        <a:rPr lang="en-AU" dirty="0"/>
                        <a:t>?</a:t>
                      </a:r>
                    </a:p>
                  </a:txBody>
                  <a:tcPr/>
                </a:tc>
                <a:tc>
                  <a:txBody>
                    <a:bodyPr/>
                    <a:lstStyle/>
                    <a:p>
                      <a:r>
                        <a:rPr lang="en-AU" dirty="0"/>
                        <a:t>?</a:t>
                      </a:r>
                    </a:p>
                  </a:txBody>
                  <a:tcPr/>
                </a:tc>
                <a:tc>
                  <a:txBody>
                    <a:bodyPr/>
                    <a:lstStyle/>
                    <a:p>
                      <a:r>
                        <a:rPr lang="en-AU" dirty="0"/>
                        <a:t>Actual Data</a:t>
                      </a:r>
                    </a:p>
                  </a:txBody>
                  <a:tcPr/>
                </a:tc>
                <a:extLst>
                  <a:ext uri="{0D108BD9-81ED-4DB2-BD59-A6C34878D82A}">
                    <a16:rowId xmlns:a16="http://schemas.microsoft.com/office/drawing/2014/main" val="10002"/>
                  </a:ext>
                </a:extLst>
              </a:tr>
              <a:tr h="288032">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a:t>
                      </a:r>
                      <a:endParaRPr lang="en-AU" dirty="0"/>
                    </a:p>
                  </a:txBody>
                  <a:tcPr/>
                </a:tc>
                <a:tc>
                  <a:txBody>
                    <a:bodyPr/>
                    <a:lstStyle/>
                    <a:p>
                      <a:r>
                        <a:rPr lang="en-US" dirty="0"/>
                        <a:t>P1</a:t>
                      </a:r>
                      <a:endParaRPr lang="en-AU" dirty="0"/>
                    </a:p>
                  </a:txBody>
                  <a:tcPr/>
                </a:tc>
                <a:extLst>
                  <a:ext uri="{0D108BD9-81ED-4DB2-BD59-A6C34878D82A}">
                    <a16:rowId xmlns:a16="http://schemas.microsoft.com/office/drawing/2014/main" val="3347200716"/>
                  </a:ext>
                </a:extLst>
              </a:tr>
              <a:tr h="288032">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endParaRPr lang="en-AU" dirty="0"/>
                    </a:p>
                  </a:txBody>
                  <a:tcPr/>
                </a:tc>
                <a:tc>
                  <a:txBody>
                    <a:bodyPr/>
                    <a:lstStyle/>
                    <a:p>
                      <a:r>
                        <a:rPr lang="en-US" dirty="0"/>
                        <a:t>P2</a:t>
                      </a:r>
                      <a:endParaRPr lang="en-AU" dirty="0"/>
                    </a:p>
                  </a:txBody>
                  <a:tcPr/>
                </a:tc>
                <a:extLst>
                  <a:ext uri="{0D108BD9-81ED-4DB2-BD59-A6C34878D82A}">
                    <a16:rowId xmlns:a16="http://schemas.microsoft.com/office/drawing/2014/main" val="3614691568"/>
                  </a:ext>
                </a:extLst>
              </a:tr>
              <a:tr h="288032">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US" dirty="0"/>
                        <a:t>P3</a:t>
                      </a:r>
                      <a:endParaRPr lang="en-AU" dirty="0"/>
                    </a:p>
                  </a:txBody>
                  <a:tcPr/>
                </a:tc>
                <a:extLst>
                  <a:ext uri="{0D108BD9-81ED-4DB2-BD59-A6C34878D82A}">
                    <a16:rowId xmlns:a16="http://schemas.microsoft.com/office/drawing/2014/main" val="703757334"/>
                  </a:ext>
                </a:extLst>
              </a:tr>
            </a:tbl>
          </a:graphicData>
        </a:graphic>
      </p:graphicFrame>
    </p:spTree>
    <p:extLst>
      <p:ext uri="{BB962C8B-B14F-4D97-AF65-F5344CB8AC3E}">
        <p14:creationId xmlns:p14="http://schemas.microsoft.com/office/powerpoint/2010/main" val="368106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Another Encoding Hamming Code Example cont’d</a:t>
            </a:r>
            <a:br>
              <a:rPr lang="en-AU" dirty="0"/>
            </a:br>
            <a:endParaRPr lang="en-AU" dirty="0"/>
          </a:p>
        </p:txBody>
      </p:sp>
      <p:sp>
        <p:nvSpPr>
          <p:cNvPr id="3" name="Content Placeholder 2"/>
          <p:cNvSpPr>
            <a:spLocks noGrp="1"/>
          </p:cNvSpPr>
          <p:nvPr>
            <p:ph idx="1"/>
          </p:nvPr>
        </p:nvSpPr>
        <p:spPr>
          <a:xfrm>
            <a:off x="457200" y="1268760"/>
            <a:ext cx="8229600" cy="4857403"/>
          </a:xfrm>
        </p:spPr>
        <p:txBody>
          <a:bodyPr>
            <a:normAutofit/>
          </a:bodyPr>
          <a:lstStyle/>
          <a:p>
            <a:r>
              <a:rPr lang="en-AU" sz="2000" dirty="0">
                <a:latin typeface="Times New Roman" pitchFamily="18" charset="0"/>
                <a:cs typeface="Times New Roman" pitchFamily="18" charset="0"/>
              </a:rPr>
              <a:t> </a:t>
            </a:r>
            <a:r>
              <a:rPr lang="en-AU" sz="2400" dirty="0">
                <a:latin typeface="Times New Roman" pitchFamily="18" charset="0"/>
                <a:cs typeface="Times New Roman" pitchFamily="18" charset="0"/>
              </a:rPr>
              <a:t>Now add the Hamming Code parity bits that have been just calculated: </a:t>
            </a: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1"/>
            <a:endParaRPr lang="en-AU" sz="2400" dirty="0">
              <a:latin typeface="Times New Roman" pitchFamily="18" charset="0"/>
              <a:cs typeface="Times New Roman" pitchFamily="18" charset="0"/>
            </a:endParaRPr>
          </a:p>
          <a:p>
            <a:pPr lvl="1"/>
            <a:endParaRPr lang="en-AU" sz="2400" dirty="0">
              <a:latin typeface="Times New Roman" pitchFamily="18" charset="0"/>
              <a:cs typeface="Times New Roman" pitchFamily="18" charset="0"/>
            </a:endParaRPr>
          </a:p>
          <a:p>
            <a:pPr lvl="1"/>
            <a:endParaRPr lang="en-AU" sz="2400" dirty="0">
              <a:latin typeface="Times New Roman" pitchFamily="18" charset="0"/>
              <a:cs typeface="Times New Roman" pitchFamily="18" charset="0"/>
            </a:endParaRPr>
          </a:p>
          <a:p>
            <a:pPr lvl="1"/>
            <a:r>
              <a:rPr lang="en-AU" sz="2400" dirty="0">
                <a:latin typeface="Times New Roman" pitchFamily="18" charset="0"/>
                <a:cs typeface="Times New Roman" pitchFamily="18" charset="0"/>
              </a:rPr>
              <a:t>So the final code is  </a:t>
            </a:r>
            <a:r>
              <a:rPr lang="en-AU" sz="2400" b="1" dirty="0">
                <a:solidFill>
                  <a:srgbClr val="FF0000"/>
                </a:solidFill>
                <a:latin typeface="Times New Roman" pitchFamily="18" charset="0"/>
                <a:cs typeface="Times New Roman" pitchFamily="18" charset="0"/>
              </a:rPr>
              <a:t>0</a:t>
            </a:r>
            <a:r>
              <a:rPr lang="en-AU" sz="2400" dirty="0">
                <a:latin typeface="Times New Roman" pitchFamily="18" charset="0"/>
                <a:cs typeface="Times New Roman" pitchFamily="18" charset="0"/>
              </a:rPr>
              <a:t>101 0101= 55</a:t>
            </a:r>
            <a:r>
              <a:rPr lang="en-AU" sz="2400" baseline="-25000" dirty="0">
                <a:latin typeface="Times New Roman" pitchFamily="18" charset="0"/>
                <a:cs typeface="Times New Roman" pitchFamily="18" charset="0"/>
              </a:rPr>
              <a:t>16</a:t>
            </a:r>
          </a:p>
          <a:p>
            <a:pPr lvl="1"/>
            <a:endParaRPr lang="en-AU"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33743910"/>
              </p:ext>
            </p:extLst>
          </p:nvPr>
        </p:nvGraphicFramePr>
        <p:xfrm>
          <a:off x="1763688" y="2132856"/>
          <a:ext cx="6096000" cy="316834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9641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531808">
                  <a:extLst>
                    <a:ext uri="{9D8B030D-6E8A-4147-A177-3AD203B41FA5}">
                      <a16:colId xmlns:a16="http://schemas.microsoft.com/office/drawing/2014/main" val="20006"/>
                    </a:ext>
                  </a:extLst>
                </a:gridCol>
                <a:gridCol w="1315720">
                  <a:extLst>
                    <a:ext uri="{9D8B030D-6E8A-4147-A177-3AD203B41FA5}">
                      <a16:colId xmlns:a16="http://schemas.microsoft.com/office/drawing/2014/main" val="20007"/>
                    </a:ext>
                  </a:extLst>
                </a:gridCol>
              </a:tblGrid>
              <a:tr h="528058">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528058">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528058">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Actual Data</a:t>
                      </a:r>
                    </a:p>
                  </a:txBody>
                  <a:tcPr/>
                </a:tc>
                <a:extLst>
                  <a:ext uri="{0D108BD9-81ED-4DB2-BD59-A6C34878D82A}">
                    <a16:rowId xmlns:a16="http://schemas.microsoft.com/office/drawing/2014/main" val="10002"/>
                  </a:ext>
                </a:extLst>
              </a:tr>
              <a:tr h="528058">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b="1" dirty="0">
                          <a:solidFill>
                            <a:srgbClr val="FF0000"/>
                          </a:solidFill>
                        </a:rPr>
                        <a:t>1</a:t>
                      </a:r>
                      <a:endParaRPr lang="en-AU" b="1" dirty="0">
                        <a:solidFill>
                          <a:srgbClr val="FF0000"/>
                        </a:solidFill>
                      </a:endParaRPr>
                    </a:p>
                  </a:txBody>
                  <a:tcPr/>
                </a:tc>
                <a:tc>
                  <a:txBody>
                    <a:bodyPr/>
                    <a:lstStyle/>
                    <a:p>
                      <a:r>
                        <a:rPr lang="en-US" dirty="0"/>
                        <a:t>P1</a:t>
                      </a:r>
                      <a:endParaRPr lang="en-AU" dirty="0"/>
                    </a:p>
                  </a:txBody>
                  <a:tcPr/>
                </a:tc>
                <a:extLst>
                  <a:ext uri="{0D108BD9-81ED-4DB2-BD59-A6C34878D82A}">
                    <a16:rowId xmlns:a16="http://schemas.microsoft.com/office/drawing/2014/main" val="2799172330"/>
                  </a:ext>
                </a:extLst>
              </a:tr>
              <a:tr h="528058">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b="1" dirty="0">
                          <a:solidFill>
                            <a:srgbClr val="FF0000"/>
                          </a:solidFill>
                        </a:rPr>
                        <a:t>0</a:t>
                      </a:r>
                      <a:endParaRPr lang="en-AU" b="1" dirty="0">
                        <a:solidFill>
                          <a:srgbClr val="FF0000"/>
                        </a:solidFill>
                      </a:endParaRPr>
                    </a:p>
                  </a:txBody>
                  <a:tcPr/>
                </a:tc>
                <a:tc>
                  <a:txBody>
                    <a:bodyPr/>
                    <a:lstStyle/>
                    <a:p>
                      <a:endParaRPr lang="en-AU" dirty="0"/>
                    </a:p>
                  </a:txBody>
                  <a:tcPr/>
                </a:tc>
                <a:tc>
                  <a:txBody>
                    <a:bodyPr/>
                    <a:lstStyle/>
                    <a:p>
                      <a:r>
                        <a:rPr lang="en-US" dirty="0"/>
                        <a:t>P2</a:t>
                      </a:r>
                      <a:endParaRPr lang="en-AU" dirty="0"/>
                    </a:p>
                  </a:txBody>
                  <a:tcPr/>
                </a:tc>
                <a:extLst>
                  <a:ext uri="{0D108BD9-81ED-4DB2-BD59-A6C34878D82A}">
                    <a16:rowId xmlns:a16="http://schemas.microsoft.com/office/drawing/2014/main" val="2820659925"/>
                  </a:ext>
                </a:extLst>
              </a:tr>
              <a:tr h="528058">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b="1" dirty="0">
                          <a:solidFill>
                            <a:srgbClr val="FF0000"/>
                          </a:solidFill>
                        </a:rPr>
                        <a:t>0</a:t>
                      </a:r>
                      <a:endParaRPr lang="en-AU" b="1" dirty="0">
                        <a:solidFill>
                          <a:srgbClr val="FF0000"/>
                        </a:solidFill>
                      </a:endParaRP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US" dirty="0"/>
                        <a:t>P3</a:t>
                      </a:r>
                      <a:endParaRPr lang="en-AU" dirty="0"/>
                    </a:p>
                  </a:txBody>
                  <a:tcPr/>
                </a:tc>
                <a:extLst>
                  <a:ext uri="{0D108BD9-81ED-4DB2-BD59-A6C34878D82A}">
                    <a16:rowId xmlns:a16="http://schemas.microsoft.com/office/drawing/2014/main" val="694884665"/>
                  </a:ext>
                </a:extLst>
              </a:tr>
            </a:tbl>
          </a:graphicData>
        </a:graphic>
      </p:graphicFrame>
    </p:spTree>
    <p:extLst>
      <p:ext uri="{BB962C8B-B14F-4D97-AF65-F5344CB8AC3E}">
        <p14:creationId xmlns:p14="http://schemas.microsoft.com/office/powerpoint/2010/main" val="229064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1 Bit Error Hamming Code Example</a:t>
            </a:r>
            <a:br>
              <a:rPr lang="en-AU" dirty="0"/>
            </a:br>
            <a:endParaRPr lang="en-AU" dirty="0"/>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AU" sz="2000" dirty="0">
                <a:latin typeface="Times New Roman" pitchFamily="18" charset="0"/>
                <a:cs typeface="Times New Roman" pitchFamily="18" charset="0"/>
              </a:rPr>
              <a:t>e.g. </a:t>
            </a:r>
            <a:r>
              <a:rPr lang="en-AU" sz="2400" dirty="0">
                <a:latin typeface="Times New Roman" pitchFamily="18" charset="0"/>
                <a:cs typeface="Times New Roman" pitchFamily="18" charset="0"/>
              </a:rPr>
              <a:t>assume we have a Hamming 4-bit (data) code with even parity. We have received code 1000100 – find and repair the error (if any)</a:t>
            </a:r>
          </a:p>
          <a:p>
            <a:pPr marL="0" indent="0">
              <a:buNone/>
            </a:pPr>
            <a:r>
              <a:rPr lang="en-AU" sz="2400" dirty="0">
                <a:latin typeface="Times New Roman" pitchFamily="18" charset="0"/>
                <a:cs typeface="Times New Roman" pitchFamily="18" charset="0"/>
              </a:rPr>
              <a:t>Create the Hamming Table row by row:</a:t>
            </a:r>
          </a:p>
          <a:p>
            <a:pPr marL="0" indent="0">
              <a:buNone/>
            </a:pPr>
            <a:endParaRPr lang="en-AU" sz="24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marL="457200" lvl="1" indent="0">
              <a:buNone/>
            </a:pPr>
            <a:r>
              <a:rPr lang="en-AU" sz="2000" dirty="0">
                <a:latin typeface="Times New Roman" pitchFamily="18" charset="0"/>
                <a:cs typeface="Times New Roman" pitchFamily="18" charset="0"/>
              </a:rPr>
              <a:t> </a:t>
            </a:r>
          </a:p>
          <a:p>
            <a:pPr lvl="1"/>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a:p>
            <a:pPr lvl="2">
              <a:buFontTx/>
              <a:buChar char="-"/>
            </a:pPr>
            <a:endParaRPr lang="en-AU" sz="1600" dirty="0">
              <a:latin typeface="Times New Roman" pitchFamily="18" charset="0"/>
              <a:cs typeface="Times New Roman" pitchFamily="18" charset="0"/>
            </a:endParaRPr>
          </a:p>
          <a:p>
            <a:pPr lvl="1">
              <a:buFontTx/>
              <a:buChar char="-"/>
            </a:pPr>
            <a:endParaRPr lang="en-AU" sz="2000" dirty="0">
              <a:latin typeface="Times New Roman" pitchFamily="18" charset="0"/>
              <a:cs typeface="Times New Roman" pitchFamily="18" charset="0"/>
            </a:endParaRPr>
          </a:p>
          <a:p>
            <a:pPr lvl="1">
              <a:buFontTx/>
              <a:buChar char="-"/>
            </a:pPr>
            <a:endParaRPr lang="en-AU"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67071025"/>
              </p:ext>
            </p:extLst>
          </p:nvPr>
        </p:nvGraphicFramePr>
        <p:xfrm>
          <a:off x="755576" y="2924944"/>
          <a:ext cx="7248128" cy="3024338"/>
        </p:xfrm>
        <a:graphic>
          <a:graphicData uri="http://schemas.openxmlformats.org/drawingml/2006/table">
            <a:tbl>
              <a:tblPr firstRow="1" bandRow="1">
                <a:tableStyleId>{5C22544A-7EE6-4342-B048-85BDC9FD1C3A}</a:tableStyleId>
              </a:tblPr>
              <a:tblGrid>
                <a:gridCol w="906016">
                  <a:extLst>
                    <a:ext uri="{9D8B030D-6E8A-4147-A177-3AD203B41FA5}">
                      <a16:colId xmlns:a16="http://schemas.microsoft.com/office/drawing/2014/main" val="20000"/>
                    </a:ext>
                  </a:extLst>
                </a:gridCol>
                <a:gridCol w="906016">
                  <a:extLst>
                    <a:ext uri="{9D8B030D-6E8A-4147-A177-3AD203B41FA5}">
                      <a16:colId xmlns:a16="http://schemas.microsoft.com/office/drawing/2014/main" val="20001"/>
                    </a:ext>
                  </a:extLst>
                </a:gridCol>
                <a:gridCol w="906016">
                  <a:extLst>
                    <a:ext uri="{9D8B030D-6E8A-4147-A177-3AD203B41FA5}">
                      <a16:colId xmlns:a16="http://schemas.microsoft.com/office/drawing/2014/main" val="20002"/>
                    </a:ext>
                  </a:extLst>
                </a:gridCol>
                <a:gridCol w="906016">
                  <a:extLst>
                    <a:ext uri="{9D8B030D-6E8A-4147-A177-3AD203B41FA5}">
                      <a16:colId xmlns:a16="http://schemas.microsoft.com/office/drawing/2014/main" val="20003"/>
                    </a:ext>
                  </a:extLst>
                </a:gridCol>
                <a:gridCol w="906016">
                  <a:extLst>
                    <a:ext uri="{9D8B030D-6E8A-4147-A177-3AD203B41FA5}">
                      <a16:colId xmlns:a16="http://schemas.microsoft.com/office/drawing/2014/main" val="20004"/>
                    </a:ext>
                  </a:extLst>
                </a:gridCol>
                <a:gridCol w="521342">
                  <a:extLst>
                    <a:ext uri="{9D8B030D-6E8A-4147-A177-3AD203B41FA5}">
                      <a16:colId xmlns:a16="http://schemas.microsoft.com/office/drawing/2014/main" val="20005"/>
                    </a:ext>
                  </a:extLst>
                </a:gridCol>
                <a:gridCol w="632318">
                  <a:extLst>
                    <a:ext uri="{9D8B030D-6E8A-4147-A177-3AD203B41FA5}">
                      <a16:colId xmlns:a16="http://schemas.microsoft.com/office/drawing/2014/main" val="20006"/>
                    </a:ext>
                  </a:extLst>
                </a:gridCol>
                <a:gridCol w="1564388">
                  <a:extLst>
                    <a:ext uri="{9D8B030D-6E8A-4147-A177-3AD203B41FA5}">
                      <a16:colId xmlns:a16="http://schemas.microsoft.com/office/drawing/2014/main" val="20007"/>
                    </a:ext>
                  </a:extLst>
                </a:gridCol>
              </a:tblGrid>
              <a:tr h="489024">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489024">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579218">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Actual Data</a:t>
                      </a:r>
                    </a:p>
                  </a:txBody>
                  <a:tcPr/>
                </a:tc>
                <a:extLst>
                  <a:ext uri="{0D108BD9-81ED-4DB2-BD59-A6C34878D82A}">
                    <a16:rowId xmlns:a16="http://schemas.microsoft.com/office/drawing/2014/main" val="10002"/>
                  </a:ext>
                </a:extLst>
              </a:tr>
              <a:tr h="489024">
                <a:tc>
                  <a:txBody>
                    <a:bodyPr/>
                    <a:lstStyle/>
                    <a:p>
                      <a:r>
                        <a:rPr lang="en-US" dirty="0"/>
                        <a:t>1</a:t>
                      </a:r>
                      <a:endParaRPr lang="en-AU" dirty="0"/>
                    </a:p>
                  </a:txBody>
                  <a:tcPr/>
                </a:tc>
                <a:tc>
                  <a:txBody>
                    <a:bodyPr/>
                    <a:lstStyle/>
                    <a:p>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P1</a:t>
                      </a:r>
                      <a:endParaRPr lang="en-AU" dirty="0"/>
                    </a:p>
                  </a:txBody>
                  <a:tcPr/>
                </a:tc>
                <a:extLst>
                  <a:ext uri="{0D108BD9-81ED-4DB2-BD59-A6C34878D82A}">
                    <a16:rowId xmlns:a16="http://schemas.microsoft.com/office/drawing/2014/main" val="2976266986"/>
                  </a:ext>
                </a:extLst>
              </a:tr>
              <a:tr h="489024">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P2</a:t>
                      </a:r>
                      <a:endParaRPr lang="en-AU" dirty="0"/>
                    </a:p>
                  </a:txBody>
                  <a:tcPr/>
                </a:tc>
                <a:extLst>
                  <a:ext uri="{0D108BD9-81ED-4DB2-BD59-A6C34878D82A}">
                    <a16:rowId xmlns:a16="http://schemas.microsoft.com/office/drawing/2014/main" val="2647640450"/>
                  </a:ext>
                </a:extLst>
              </a:tr>
              <a:tr h="489024">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P3</a:t>
                      </a:r>
                      <a:endParaRPr lang="en-AU" dirty="0"/>
                    </a:p>
                  </a:txBody>
                  <a:tcPr/>
                </a:tc>
                <a:extLst>
                  <a:ext uri="{0D108BD9-81ED-4DB2-BD59-A6C34878D82A}">
                    <a16:rowId xmlns:a16="http://schemas.microsoft.com/office/drawing/2014/main" val="1198203854"/>
                  </a:ext>
                </a:extLst>
              </a:tr>
            </a:tbl>
          </a:graphicData>
        </a:graphic>
      </p:graphicFrame>
    </p:spTree>
    <p:extLst>
      <p:ext uri="{BB962C8B-B14F-4D97-AF65-F5344CB8AC3E}">
        <p14:creationId xmlns:p14="http://schemas.microsoft.com/office/powerpoint/2010/main" val="277034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1 Bit Error Hamming Code Example</a:t>
            </a:r>
            <a:br>
              <a:rPr lang="en-AU" dirty="0"/>
            </a:br>
            <a:endParaRPr lang="en-AU" dirty="0"/>
          </a:p>
        </p:txBody>
      </p:sp>
      <p:sp>
        <p:nvSpPr>
          <p:cNvPr id="3" name="Content Placeholder 2"/>
          <p:cNvSpPr>
            <a:spLocks noGrp="1"/>
          </p:cNvSpPr>
          <p:nvPr>
            <p:ph idx="1"/>
          </p:nvPr>
        </p:nvSpPr>
        <p:spPr>
          <a:xfrm>
            <a:off x="457200" y="1124744"/>
            <a:ext cx="8229600" cy="5001419"/>
          </a:xfrm>
        </p:spPr>
        <p:txBody>
          <a:bodyPr>
            <a:normAutofit lnSpcReduction="10000"/>
          </a:bodyPr>
          <a:lstStyle/>
          <a:p>
            <a:pPr lvl="1"/>
            <a:r>
              <a:rPr lang="en-AU" sz="2400" dirty="0">
                <a:latin typeface="Times New Roman" pitchFamily="18" charset="0"/>
                <a:cs typeface="Times New Roman" pitchFamily="18" charset="0"/>
              </a:rPr>
              <a:t>P1 checks bits 1, 3 ,5, 7 = 0, 1, 0, 1 so P1 gives a  correct result </a:t>
            </a:r>
          </a:p>
          <a:p>
            <a:pPr lvl="1"/>
            <a:r>
              <a:rPr lang="en-AU" sz="2400" dirty="0">
                <a:latin typeface="Times New Roman" pitchFamily="18" charset="0"/>
                <a:cs typeface="Times New Roman" pitchFamily="18" charset="0"/>
              </a:rPr>
              <a:t> P2 checks bits 2, 3, 6, 7 = 0, 1, 0, 1 so P2 gives  a correct result</a:t>
            </a:r>
          </a:p>
          <a:p>
            <a:pPr lvl="1"/>
            <a:r>
              <a:rPr lang="en-AU" sz="2400" dirty="0">
                <a:latin typeface="Times New Roman" pitchFamily="18" charset="0"/>
                <a:cs typeface="Times New Roman" pitchFamily="18" charset="0"/>
              </a:rPr>
              <a:t> P3 checks bits 4, 5, 6, 7 = 0, 0, 0, 1 so P3 results in an error </a:t>
            </a:r>
          </a:p>
          <a:p>
            <a:pPr marL="457200" lvl="1" indent="0">
              <a:buNone/>
            </a:pPr>
            <a:r>
              <a:rPr lang="en-AU" sz="2400" dirty="0">
                <a:latin typeface="Times New Roman" pitchFamily="18" charset="0"/>
                <a:cs typeface="Times New Roman" pitchFamily="18" charset="0"/>
              </a:rPr>
              <a:t>            error must be one of bits 4, 5, 6, 7 </a:t>
            </a:r>
          </a:p>
          <a:p>
            <a:pPr marL="457200" lvl="1" indent="0">
              <a:buNone/>
            </a:pPr>
            <a:r>
              <a:rPr lang="en-AU" sz="2400" dirty="0">
                <a:latin typeface="Times New Roman" pitchFamily="18" charset="0"/>
                <a:cs typeface="Times New Roman" pitchFamily="18" charset="0"/>
              </a:rPr>
              <a:t>            bit 5 is correct (via P1 being correct). </a:t>
            </a:r>
          </a:p>
          <a:p>
            <a:pPr marL="457200" lvl="1" indent="0">
              <a:buNone/>
            </a:pPr>
            <a:r>
              <a:rPr lang="en-AU" sz="2400" dirty="0">
                <a:latin typeface="Times New Roman" pitchFamily="18" charset="0"/>
                <a:cs typeface="Times New Roman" pitchFamily="18" charset="0"/>
              </a:rPr>
              <a:t>            bits 6 &amp; 7 must be correct (as P1 and P2 are correct) </a:t>
            </a:r>
          </a:p>
          <a:p>
            <a:pPr marL="457200" lvl="1" indent="0">
              <a:buNone/>
            </a:pPr>
            <a:r>
              <a:rPr lang="en-AU" sz="2400" dirty="0">
                <a:latin typeface="Times New Roman" pitchFamily="18" charset="0"/>
                <a:cs typeface="Times New Roman" pitchFamily="18" charset="0"/>
              </a:rPr>
              <a:t>            error must be bit 4 (a parity bit) </a:t>
            </a:r>
          </a:p>
          <a:p>
            <a:pPr marL="457200" lvl="1" indent="0">
              <a:buNone/>
            </a:pPr>
            <a:r>
              <a:rPr lang="en-AU" sz="2400" dirty="0">
                <a:latin typeface="Times New Roman" pitchFamily="18" charset="0"/>
                <a:cs typeface="Times New Roman" pitchFamily="18" charset="0"/>
              </a:rPr>
              <a:t>–corrected code is 1001100 </a:t>
            </a:r>
          </a:p>
          <a:p>
            <a:pPr marL="457200" lvl="1" indent="0">
              <a:buNone/>
            </a:pPr>
            <a:r>
              <a:rPr lang="en-AU" sz="2400" dirty="0">
                <a:latin typeface="Times New Roman" pitchFamily="18" charset="0"/>
                <a:cs typeface="Times New Roman" pitchFamily="18" charset="0"/>
              </a:rPr>
              <a:t>- correct data = 1001</a:t>
            </a:r>
          </a:p>
          <a:p>
            <a:pPr lvl="2">
              <a:buFontTx/>
              <a:buChar char="-"/>
            </a:pPr>
            <a:endParaRPr lang="en-AU" sz="1600" dirty="0">
              <a:latin typeface="Times New Roman" pitchFamily="18" charset="0"/>
              <a:cs typeface="Times New Roman" pitchFamily="18" charset="0"/>
            </a:endParaRPr>
          </a:p>
          <a:p>
            <a:pPr lvl="1">
              <a:buFontTx/>
              <a:buChar char="-"/>
            </a:pPr>
            <a:endParaRPr lang="en-AU" sz="2000" dirty="0">
              <a:latin typeface="Times New Roman" pitchFamily="18" charset="0"/>
              <a:cs typeface="Times New Roman" pitchFamily="18" charset="0"/>
            </a:endParaRPr>
          </a:p>
          <a:p>
            <a:pPr lvl="1">
              <a:buFontTx/>
              <a:buChar char="-"/>
            </a:pPr>
            <a:endParaRPr lang="en-AU" sz="1600" dirty="0">
              <a:latin typeface="Times New Roman" pitchFamily="18" charset="0"/>
              <a:cs typeface="Times New Roman" pitchFamily="18" charset="0"/>
            </a:endParaRPr>
          </a:p>
        </p:txBody>
      </p:sp>
    </p:spTree>
    <p:extLst>
      <p:ext uri="{BB962C8B-B14F-4D97-AF65-F5344CB8AC3E}">
        <p14:creationId xmlns:p14="http://schemas.microsoft.com/office/powerpoint/2010/main" val="173243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Data Error Detection: Parity </a:t>
            </a:r>
            <a:endParaRPr lang="en-AU" b="1" dirty="0"/>
          </a:p>
        </p:txBody>
      </p:sp>
      <p:sp>
        <p:nvSpPr>
          <p:cNvPr id="3" name="Content Placeholder 2"/>
          <p:cNvSpPr>
            <a:spLocks noGrp="1"/>
          </p:cNvSpPr>
          <p:nvPr>
            <p:ph idx="1"/>
          </p:nvPr>
        </p:nvSpPr>
        <p:spPr>
          <a:xfrm>
            <a:off x="457200" y="1340768"/>
            <a:ext cx="8229600" cy="5517232"/>
          </a:xfrm>
        </p:spPr>
        <p:txBody>
          <a:bodyPr>
            <a:normAutofit fontScale="92500" lnSpcReduction="20000"/>
          </a:bodyPr>
          <a:lstStyle/>
          <a:p>
            <a:r>
              <a:rPr lang="en-AU" sz="2600" dirty="0">
                <a:latin typeface="Times New Roman" pitchFamily="18" charset="0"/>
                <a:cs typeface="Times New Roman" pitchFamily="18" charset="0"/>
              </a:rPr>
              <a:t>Data can become corrupted especially during wireless, but also wired, and even along internal data paths </a:t>
            </a:r>
          </a:p>
          <a:p>
            <a:pPr lvl="1"/>
            <a:r>
              <a:rPr lang="en-AU" sz="2600" dirty="0">
                <a:latin typeface="Times New Roman" pitchFamily="18" charset="0"/>
                <a:cs typeface="Times New Roman" pitchFamily="18" charset="0"/>
              </a:rPr>
              <a:t> bits maybe flipped </a:t>
            </a:r>
            <a:br>
              <a:rPr lang="en-AU" sz="2600" dirty="0">
                <a:latin typeface="Times New Roman" pitchFamily="18" charset="0"/>
                <a:cs typeface="Times New Roman" pitchFamily="18" charset="0"/>
              </a:rPr>
            </a:br>
            <a:endParaRPr lang="en-AU" sz="2600" dirty="0">
              <a:latin typeface="Times New Roman" pitchFamily="18" charset="0"/>
              <a:cs typeface="Times New Roman" pitchFamily="18" charset="0"/>
            </a:endParaRPr>
          </a:p>
          <a:p>
            <a:r>
              <a:rPr lang="en-AU" sz="2600" dirty="0">
                <a:latin typeface="Times New Roman" pitchFamily="18" charset="0"/>
                <a:cs typeface="Times New Roman" pitchFamily="18" charset="0"/>
              </a:rPr>
              <a:t>Redundant bits can be added to data, to detect errors – e.g. adding a parity bit to 7-bit ASCII </a:t>
            </a:r>
          </a:p>
          <a:p>
            <a:pPr lvl="1"/>
            <a:r>
              <a:rPr lang="en-AU" sz="2600" dirty="0">
                <a:latin typeface="Times New Roman" pitchFamily="18" charset="0"/>
                <a:cs typeface="Times New Roman" pitchFamily="18" charset="0"/>
              </a:rPr>
              <a:t>parity bit is MSB</a:t>
            </a:r>
            <a:br>
              <a:rPr lang="en-AU" sz="2600" dirty="0">
                <a:latin typeface="Times New Roman" pitchFamily="18" charset="0"/>
                <a:cs typeface="Times New Roman" pitchFamily="18" charset="0"/>
              </a:rPr>
            </a:br>
            <a:endParaRPr lang="en-AU" sz="2600" dirty="0">
              <a:latin typeface="Times New Roman" pitchFamily="18" charset="0"/>
              <a:cs typeface="Times New Roman" pitchFamily="18" charset="0"/>
            </a:endParaRPr>
          </a:p>
          <a:p>
            <a:r>
              <a:rPr lang="en-AU" sz="2600" dirty="0">
                <a:latin typeface="Times New Roman" pitchFamily="18" charset="0"/>
                <a:cs typeface="Times New Roman" pitchFamily="18" charset="0"/>
              </a:rPr>
              <a:t>ASCII with even parity </a:t>
            </a:r>
          </a:p>
          <a:p>
            <a:pPr lvl="1"/>
            <a:r>
              <a:rPr lang="en-AU" sz="2600" dirty="0">
                <a:latin typeface="Times New Roman" pitchFamily="18" charset="0"/>
                <a:cs typeface="Times New Roman" pitchFamily="18" charset="0"/>
              </a:rPr>
              <a:t>total number of 1’s in a (8 bit) character is even</a:t>
            </a:r>
          </a:p>
          <a:p>
            <a:pPr lvl="2"/>
            <a:r>
              <a:rPr lang="en-AU" sz="2600" dirty="0">
                <a:latin typeface="Times New Roman" pitchFamily="18" charset="0"/>
                <a:cs typeface="Times New Roman" pitchFamily="18" charset="0"/>
              </a:rPr>
              <a:t>  ‘A’ = 100 0001, parity bit must be 0, code = 0100 0001 </a:t>
            </a:r>
          </a:p>
          <a:p>
            <a:pPr lvl="2"/>
            <a:r>
              <a:rPr lang="en-AU" sz="2600" dirty="0">
                <a:latin typeface="Times New Roman" pitchFamily="18" charset="0"/>
                <a:cs typeface="Times New Roman" pitchFamily="18" charset="0"/>
              </a:rPr>
              <a:t>  ‘C’ = 100 0011, parity bit must be 1, code = 1100 0011 </a:t>
            </a:r>
          </a:p>
          <a:p>
            <a:pPr marL="914400" lvl="2" indent="0">
              <a:buNone/>
            </a:pPr>
            <a:endParaRPr lang="en-AU" sz="2600" dirty="0">
              <a:latin typeface="Times New Roman" pitchFamily="18" charset="0"/>
              <a:cs typeface="Times New Roman" pitchFamily="18" charset="0"/>
            </a:endParaRPr>
          </a:p>
          <a:p>
            <a:pPr marL="342900" lvl="2" indent="-342900"/>
            <a:r>
              <a:rPr lang="en-AU" sz="2600" dirty="0">
                <a:latin typeface="Times New Roman" pitchFamily="18" charset="0"/>
                <a:cs typeface="Times New Roman" pitchFamily="18" charset="0"/>
              </a:rPr>
              <a:t>ASCII with odd parity – parity bit is set so total number of 1’s is odd</a:t>
            </a:r>
          </a:p>
          <a:p>
            <a:endParaRPr lang="en-AU" sz="2400" dirty="0">
              <a:latin typeface="Times New Roman" pitchFamily="18" charset="0"/>
              <a:cs typeface="Times New Roman" pitchFamily="18" charset="0"/>
            </a:endParaRPr>
          </a:p>
          <a:p>
            <a:endParaRPr lang="en-AU" sz="2400" dirty="0"/>
          </a:p>
        </p:txBody>
      </p:sp>
    </p:spTree>
    <p:extLst>
      <p:ext uri="{BB962C8B-B14F-4D97-AF65-F5344CB8AC3E}">
        <p14:creationId xmlns:p14="http://schemas.microsoft.com/office/powerpoint/2010/main" val="402945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360040"/>
          </a:xfrm>
        </p:spPr>
        <p:txBody>
          <a:bodyPr>
            <a:normAutofit fontScale="90000"/>
          </a:bodyPr>
          <a:lstStyle/>
          <a:p>
            <a:r>
              <a:rPr lang="en-AU" b="1" dirty="0">
                <a:solidFill>
                  <a:srgbClr val="0070C0"/>
                </a:solidFill>
              </a:rPr>
              <a:t>1 Bit Error Hamming Code Example cont’d</a:t>
            </a:r>
            <a:br>
              <a:rPr lang="en-AU" dirty="0"/>
            </a:br>
            <a:endParaRPr lang="en-AU" dirty="0"/>
          </a:p>
        </p:txBody>
      </p:sp>
      <p:sp>
        <p:nvSpPr>
          <p:cNvPr id="3" name="Content Placeholder 2"/>
          <p:cNvSpPr>
            <a:spLocks noGrp="1"/>
          </p:cNvSpPr>
          <p:nvPr>
            <p:ph idx="1"/>
          </p:nvPr>
        </p:nvSpPr>
        <p:spPr>
          <a:xfrm>
            <a:off x="457200" y="1124744"/>
            <a:ext cx="8229600" cy="5400600"/>
          </a:xfrm>
        </p:spPr>
        <p:txBody>
          <a:bodyPr>
            <a:normAutofit fontScale="92500" lnSpcReduction="20000"/>
          </a:bodyPr>
          <a:lstStyle/>
          <a:p>
            <a:pPr marL="0" indent="0">
              <a:buNone/>
            </a:pPr>
            <a:r>
              <a:rPr lang="en-AU" sz="2600" dirty="0">
                <a:latin typeface="Times New Roman" pitchFamily="18" charset="0"/>
                <a:cs typeface="Times New Roman" pitchFamily="18" charset="0"/>
              </a:rPr>
              <a:t>Consider the previous example, there are 2 methods to check that your analysis is correct.</a:t>
            </a:r>
            <a:br>
              <a:rPr lang="en-AU" sz="2600" dirty="0">
                <a:latin typeface="Times New Roman" pitchFamily="18" charset="0"/>
                <a:cs typeface="Times New Roman" pitchFamily="18" charset="0"/>
              </a:rPr>
            </a:br>
            <a:br>
              <a:rPr lang="en-AU" sz="2600" dirty="0">
                <a:latin typeface="Times New Roman" pitchFamily="18" charset="0"/>
                <a:cs typeface="Times New Roman" pitchFamily="18" charset="0"/>
              </a:rPr>
            </a:br>
            <a:r>
              <a:rPr lang="en-AU" sz="2600" b="1" dirty="0">
                <a:solidFill>
                  <a:srgbClr val="0070C0"/>
                </a:solidFill>
                <a:latin typeface="Times New Roman" pitchFamily="18" charset="0"/>
                <a:cs typeface="Times New Roman" pitchFamily="18" charset="0"/>
              </a:rPr>
              <a:t>Method 1</a:t>
            </a:r>
          </a:p>
          <a:p>
            <a:pPr marL="0" indent="0">
              <a:buNone/>
            </a:pPr>
            <a:r>
              <a:rPr lang="en-AU" sz="2600" dirty="0">
                <a:latin typeface="Times New Roman" pitchFamily="18" charset="0"/>
                <a:cs typeface="Times New Roman" pitchFamily="18" charset="0"/>
              </a:rPr>
              <a:t>Use</a:t>
            </a:r>
            <a:r>
              <a:rPr lang="en-AU" sz="2600" dirty="0">
                <a:solidFill>
                  <a:srgbClr val="0070C0"/>
                </a:solidFill>
                <a:latin typeface="Times New Roman" pitchFamily="18" charset="0"/>
                <a:cs typeface="Times New Roman" pitchFamily="18" charset="0"/>
              </a:rPr>
              <a:t> </a:t>
            </a:r>
            <a:r>
              <a:rPr lang="en-AU" sz="2600" dirty="0">
                <a:latin typeface="Times New Roman" pitchFamily="18" charset="0"/>
                <a:cs typeface="Times New Roman" pitchFamily="18" charset="0"/>
              </a:rPr>
              <a:t>the parity bits as a binary number:</a:t>
            </a:r>
          </a:p>
          <a:p>
            <a:pPr marL="0" indent="0">
              <a:buNone/>
            </a:pPr>
            <a:r>
              <a:rPr lang="en-AU" sz="2600" dirty="0">
                <a:latin typeface="Times New Roman" pitchFamily="18" charset="0"/>
                <a:cs typeface="Times New Roman" pitchFamily="18" charset="0"/>
              </a:rPr>
              <a:t>P3P2P1=&gt; 100</a:t>
            </a:r>
            <a:r>
              <a:rPr lang="en-AU" sz="2600" baseline="-25000" dirty="0">
                <a:latin typeface="Times New Roman" pitchFamily="18" charset="0"/>
                <a:cs typeface="Times New Roman" pitchFamily="18" charset="0"/>
              </a:rPr>
              <a:t>2</a:t>
            </a:r>
            <a:r>
              <a:rPr lang="en-AU" sz="2600" dirty="0">
                <a:latin typeface="Times New Roman" pitchFamily="18" charset="0"/>
                <a:cs typeface="Times New Roman" pitchFamily="18" charset="0"/>
              </a:rPr>
              <a:t> where you use 1 if parity gives an error and 0 if correct</a:t>
            </a: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So bit 4 has been flipped.</a:t>
            </a:r>
            <a:br>
              <a:rPr lang="en-AU" sz="2600" dirty="0">
                <a:latin typeface="Times New Roman" pitchFamily="18" charset="0"/>
                <a:cs typeface="Times New Roman" pitchFamily="18" charset="0"/>
              </a:rPr>
            </a:br>
            <a:endParaRPr lang="en-AU" sz="2600" dirty="0">
              <a:latin typeface="Times New Roman" pitchFamily="18" charset="0"/>
              <a:cs typeface="Times New Roman" pitchFamily="18" charset="0"/>
            </a:endParaRPr>
          </a:p>
          <a:p>
            <a:pPr marL="0" indent="0">
              <a:buNone/>
            </a:pPr>
            <a:r>
              <a:rPr lang="en-AU" sz="2600" b="1" dirty="0">
                <a:solidFill>
                  <a:srgbClr val="0070C0"/>
                </a:solidFill>
                <a:latin typeface="Times New Roman" pitchFamily="18" charset="0"/>
                <a:cs typeface="Times New Roman" pitchFamily="18" charset="0"/>
              </a:rPr>
              <a:t>Method 2</a:t>
            </a:r>
          </a:p>
          <a:p>
            <a:pPr marL="0" indent="0">
              <a:buNone/>
            </a:pPr>
            <a:r>
              <a:rPr lang="en-AU" sz="2600" dirty="0">
                <a:latin typeface="Times New Roman" pitchFamily="18" charset="0"/>
                <a:cs typeface="Times New Roman" pitchFamily="18" charset="0"/>
              </a:rPr>
              <a:t>Use</a:t>
            </a:r>
            <a:r>
              <a:rPr lang="en-AU" sz="2600" dirty="0">
                <a:solidFill>
                  <a:srgbClr val="0070C0"/>
                </a:solidFill>
                <a:latin typeface="Times New Roman" pitchFamily="18" charset="0"/>
                <a:cs typeface="Times New Roman" pitchFamily="18" charset="0"/>
              </a:rPr>
              <a:t> </a:t>
            </a:r>
            <a:r>
              <a:rPr lang="en-AU" sz="2600" dirty="0">
                <a:latin typeface="Times New Roman" pitchFamily="18" charset="0"/>
                <a:cs typeface="Times New Roman" pitchFamily="18" charset="0"/>
              </a:rPr>
              <a:t>the parity bits again but add them, zero if correct and the decimal value if in error</a:t>
            </a: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P1+P2+P3 =0+0+4=4</a:t>
            </a:r>
          </a:p>
          <a:p>
            <a:pPr marL="0" indent="0">
              <a:buNone/>
            </a:pPr>
            <a:endParaRPr lang="en-AU" sz="2600" dirty="0">
              <a:latin typeface="Times New Roman" pitchFamily="18" charset="0"/>
              <a:cs typeface="Times New Roman" pitchFamily="18" charset="0"/>
            </a:endParaRPr>
          </a:p>
          <a:p>
            <a:pPr marL="0" indent="0">
              <a:buNone/>
            </a:pPr>
            <a:r>
              <a:rPr lang="en-AU" sz="2600" b="1" u="sng" dirty="0">
                <a:solidFill>
                  <a:srgbClr val="FF0000"/>
                </a:solidFill>
                <a:latin typeface="Times New Roman" pitchFamily="18" charset="0"/>
                <a:cs typeface="Times New Roman" pitchFamily="18" charset="0"/>
              </a:rPr>
              <a:t>These methods only apply to 1 bit error Hamming/SECDED problems not 2 bits flipped problems.</a:t>
            </a: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lvl="2">
              <a:buFontTx/>
              <a:buChar char="-"/>
            </a:pPr>
            <a:endParaRPr lang="en-AU" sz="1600" dirty="0">
              <a:latin typeface="Times New Roman" pitchFamily="18" charset="0"/>
              <a:cs typeface="Times New Roman" pitchFamily="18" charset="0"/>
            </a:endParaRPr>
          </a:p>
          <a:p>
            <a:pPr lvl="1">
              <a:buFontTx/>
              <a:buChar char="-"/>
            </a:pPr>
            <a:endParaRPr lang="en-AU" sz="2000" dirty="0">
              <a:latin typeface="Times New Roman" pitchFamily="18" charset="0"/>
              <a:cs typeface="Times New Roman" pitchFamily="18" charset="0"/>
            </a:endParaRPr>
          </a:p>
          <a:p>
            <a:pPr lvl="1">
              <a:buFontTx/>
              <a:buChar char="-"/>
            </a:pPr>
            <a:endParaRPr lang="en-AU" sz="1600" dirty="0">
              <a:latin typeface="Times New Roman" pitchFamily="18" charset="0"/>
              <a:cs typeface="Times New Roman" pitchFamily="18" charset="0"/>
            </a:endParaRPr>
          </a:p>
        </p:txBody>
      </p:sp>
    </p:spTree>
    <p:extLst>
      <p:ext uri="{BB962C8B-B14F-4D97-AF65-F5344CB8AC3E}">
        <p14:creationId xmlns:p14="http://schemas.microsoft.com/office/powerpoint/2010/main" val="173577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1 Bit Error Hamming Code Example</a:t>
            </a:r>
            <a:br>
              <a:rPr lang="en-AU" dirty="0"/>
            </a:br>
            <a:endParaRPr lang="en-AU" dirty="0"/>
          </a:p>
        </p:txBody>
      </p:sp>
      <p:sp>
        <p:nvSpPr>
          <p:cNvPr id="3" name="Content Placeholder 2"/>
          <p:cNvSpPr>
            <a:spLocks noGrp="1"/>
          </p:cNvSpPr>
          <p:nvPr>
            <p:ph idx="1"/>
          </p:nvPr>
        </p:nvSpPr>
        <p:spPr>
          <a:xfrm>
            <a:off x="457200" y="1124744"/>
            <a:ext cx="8229600" cy="5733256"/>
          </a:xfrm>
        </p:spPr>
        <p:txBody>
          <a:bodyPr>
            <a:normAutofit/>
          </a:bodyPr>
          <a:lstStyle/>
          <a:p>
            <a:pPr marL="0" indent="0">
              <a:buNone/>
            </a:pPr>
            <a:r>
              <a:rPr lang="en-AU" sz="2000" dirty="0">
                <a:latin typeface="Times New Roman" pitchFamily="18" charset="0"/>
                <a:cs typeface="Times New Roman" pitchFamily="18" charset="0"/>
              </a:rPr>
              <a:t>e.g. assume we have a Hamming 4-bit (data) code with even parity. We have received code 1000101. – find and repair the error (if any)</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pPr marL="0" indent="0">
              <a:buNone/>
            </a:pPr>
            <a:r>
              <a:rPr lang="en-AU" sz="2000" dirty="0">
                <a:latin typeface="Times New Roman" pitchFamily="18" charset="0"/>
                <a:cs typeface="Times New Roman" pitchFamily="18" charset="0"/>
              </a:rPr>
              <a:t>Create the Hamming Table row by row:</a:t>
            </a:r>
          </a:p>
          <a:p>
            <a:pPr marL="0" indent="0">
              <a:buNone/>
            </a:pPr>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marL="457200" lvl="1" indent="0">
              <a:buNone/>
            </a:pPr>
            <a:endParaRPr lang="en-AU" sz="1600" dirty="0">
              <a:latin typeface="Times New Roman" pitchFamily="18" charset="0"/>
              <a:cs typeface="Times New Roman" pitchFamily="18" charset="0"/>
            </a:endParaRPr>
          </a:p>
          <a:p>
            <a:pPr lvl="1"/>
            <a:r>
              <a:rPr lang="en-AU" sz="1600" dirty="0">
                <a:latin typeface="Times New Roman" pitchFamily="18" charset="0"/>
                <a:cs typeface="Times New Roman" pitchFamily="18" charset="0"/>
              </a:rPr>
              <a:t> </a:t>
            </a:r>
            <a:endParaRPr lang="en-AU"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634251"/>
              </p:ext>
            </p:extLst>
          </p:nvPr>
        </p:nvGraphicFramePr>
        <p:xfrm>
          <a:off x="1907704" y="2708920"/>
          <a:ext cx="6096000" cy="2736306"/>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510480">
                  <a:extLst>
                    <a:ext uri="{9D8B030D-6E8A-4147-A177-3AD203B41FA5}">
                      <a16:colId xmlns:a16="http://schemas.microsoft.com/office/drawing/2014/main" val="20005"/>
                    </a:ext>
                  </a:extLst>
                </a:gridCol>
                <a:gridCol w="459800">
                  <a:extLst>
                    <a:ext uri="{9D8B030D-6E8A-4147-A177-3AD203B41FA5}">
                      <a16:colId xmlns:a16="http://schemas.microsoft.com/office/drawing/2014/main" val="20006"/>
                    </a:ext>
                  </a:extLst>
                </a:gridCol>
                <a:gridCol w="1315720">
                  <a:extLst>
                    <a:ext uri="{9D8B030D-6E8A-4147-A177-3AD203B41FA5}">
                      <a16:colId xmlns:a16="http://schemas.microsoft.com/office/drawing/2014/main" val="20007"/>
                    </a:ext>
                  </a:extLst>
                </a:gridCol>
              </a:tblGrid>
              <a:tr h="456051">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456051">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456051">
                <a:tc>
                  <a:txBody>
                    <a:bodyPr/>
                    <a:lstStyle/>
                    <a:p>
                      <a:r>
                        <a:rPr lang="en-AU" dirty="0"/>
                        <a:t>1</a:t>
                      </a:r>
                    </a:p>
                  </a:txBody>
                  <a:tcPr/>
                </a:tc>
                <a:tc>
                  <a:txBody>
                    <a:bodyPr/>
                    <a:lstStyle/>
                    <a:p>
                      <a:r>
                        <a:rPr lang="en-AU" dirty="0"/>
                        <a:t>0</a:t>
                      </a:r>
                    </a:p>
                  </a:txBody>
                  <a:tcPr/>
                </a:tc>
                <a:tc>
                  <a:txBody>
                    <a:bodyPr/>
                    <a:lstStyle/>
                    <a:p>
                      <a:r>
                        <a:rPr lang="en-AU" dirty="0"/>
                        <a:t>0</a:t>
                      </a:r>
                    </a:p>
                  </a:txBody>
                  <a:tcPr/>
                </a:tc>
                <a:tc>
                  <a:txBody>
                    <a:bodyPr/>
                    <a:lstStyle/>
                    <a:p>
                      <a:r>
                        <a:rPr lang="en-AU" dirty="0"/>
                        <a:t>0</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tc>
                  <a:txBody>
                    <a:bodyPr/>
                    <a:lstStyle/>
                    <a:p>
                      <a:r>
                        <a:rPr lang="en-AU" dirty="0"/>
                        <a:t>Actual Data</a:t>
                      </a:r>
                    </a:p>
                  </a:txBody>
                  <a:tcPr/>
                </a:tc>
                <a:extLst>
                  <a:ext uri="{0D108BD9-81ED-4DB2-BD59-A6C34878D82A}">
                    <a16:rowId xmlns:a16="http://schemas.microsoft.com/office/drawing/2014/main" val="10002"/>
                  </a:ext>
                </a:extLst>
              </a:tr>
              <a:tr h="456051">
                <a:tc>
                  <a:txBody>
                    <a:bodyPr/>
                    <a:lstStyle/>
                    <a:p>
                      <a:r>
                        <a:rPr lang="en-US" dirty="0"/>
                        <a:t>1</a:t>
                      </a:r>
                      <a:endParaRPr lang="en-AU" dirty="0"/>
                    </a:p>
                  </a:txBody>
                  <a:tcPr/>
                </a:tc>
                <a:tc>
                  <a:txBody>
                    <a:bodyPr/>
                    <a:lstStyle/>
                    <a:p>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P1</a:t>
                      </a:r>
                      <a:endParaRPr lang="en-AU" dirty="0"/>
                    </a:p>
                  </a:txBody>
                  <a:tcPr/>
                </a:tc>
                <a:extLst>
                  <a:ext uri="{0D108BD9-81ED-4DB2-BD59-A6C34878D82A}">
                    <a16:rowId xmlns:a16="http://schemas.microsoft.com/office/drawing/2014/main" val="3913122701"/>
                  </a:ext>
                </a:extLst>
              </a:tr>
              <a:tr h="456051">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r>
                        <a:rPr lang="en-US" dirty="0"/>
                        <a:t>P2</a:t>
                      </a:r>
                      <a:endParaRPr lang="en-AU" dirty="0"/>
                    </a:p>
                  </a:txBody>
                  <a:tcPr/>
                </a:tc>
                <a:extLst>
                  <a:ext uri="{0D108BD9-81ED-4DB2-BD59-A6C34878D82A}">
                    <a16:rowId xmlns:a16="http://schemas.microsoft.com/office/drawing/2014/main" val="2007301284"/>
                  </a:ext>
                </a:extLst>
              </a:tr>
              <a:tr h="456051">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US" dirty="0"/>
                        <a:t>P3</a:t>
                      </a:r>
                      <a:endParaRPr lang="en-AU" dirty="0"/>
                    </a:p>
                  </a:txBody>
                  <a:tcPr/>
                </a:tc>
                <a:extLst>
                  <a:ext uri="{0D108BD9-81ED-4DB2-BD59-A6C34878D82A}">
                    <a16:rowId xmlns:a16="http://schemas.microsoft.com/office/drawing/2014/main" val="1882707213"/>
                  </a:ext>
                </a:extLst>
              </a:tr>
            </a:tbl>
          </a:graphicData>
        </a:graphic>
      </p:graphicFrame>
    </p:spTree>
    <p:extLst>
      <p:ext uri="{BB962C8B-B14F-4D97-AF65-F5344CB8AC3E}">
        <p14:creationId xmlns:p14="http://schemas.microsoft.com/office/powerpoint/2010/main" val="168835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1 Bit Error Hamming Code Example</a:t>
            </a:r>
            <a:br>
              <a:rPr lang="en-AU" dirty="0"/>
            </a:br>
            <a:endParaRPr lang="en-AU" dirty="0"/>
          </a:p>
        </p:txBody>
      </p:sp>
      <p:sp>
        <p:nvSpPr>
          <p:cNvPr id="3" name="Content Placeholder 2"/>
          <p:cNvSpPr>
            <a:spLocks noGrp="1"/>
          </p:cNvSpPr>
          <p:nvPr>
            <p:ph idx="1"/>
          </p:nvPr>
        </p:nvSpPr>
        <p:spPr>
          <a:xfrm>
            <a:off x="457200" y="1124744"/>
            <a:ext cx="8229600" cy="5733256"/>
          </a:xfrm>
        </p:spPr>
        <p:txBody>
          <a:bodyPr>
            <a:normAutofit/>
          </a:bodyPr>
          <a:lstStyle/>
          <a:p>
            <a:pPr marL="0" indent="0">
              <a:buNone/>
            </a:pPr>
            <a:r>
              <a:rPr lang="en-AU" sz="1800" dirty="0">
                <a:latin typeface="Times New Roman" pitchFamily="18" charset="0"/>
                <a:cs typeface="Times New Roman" pitchFamily="18" charset="0"/>
              </a:rPr>
              <a:t>        -     </a:t>
            </a:r>
            <a:r>
              <a:rPr lang="en-AU" sz="2400" dirty="0">
                <a:latin typeface="Times New Roman" pitchFamily="18" charset="0"/>
                <a:cs typeface="Times New Roman" pitchFamily="18" charset="0"/>
              </a:rPr>
              <a:t>P1 checks bits 1, 3, 5, 7 = 1, 1, 0, 1 so P1 is in error </a:t>
            </a:r>
          </a:p>
          <a:p>
            <a:pPr lvl="1"/>
            <a:r>
              <a:rPr lang="en-AU" sz="2400" dirty="0">
                <a:latin typeface="Times New Roman" pitchFamily="18" charset="0"/>
                <a:cs typeface="Times New Roman" pitchFamily="18" charset="0"/>
              </a:rPr>
              <a:t>  P2 checks bits 2, 3, 6, 7 = 0, 1, 0 1 so P2 results in a correct result</a:t>
            </a:r>
          </a:p>
          <a:p>
            <a:pPr lvl="1"/>
            <a:r>
              <a:rPr lang="en-AU" sz="2400" dirty="0">
                <a:latin typeface="Times New Roman" pitchFamily="18" charset="0"/>
                <a:cs typeface="Times New Roman" pitchFamily="18" charset="0"/>
              </a:rPr>
              <a:t>  P3 checks bits 4, 5, 6, 7 = 0, 0, 0, 1 so P3 is in error</a:t>
            </a:r>
          </a:p>
          <a:p>
            <a:pPr lvl="1"/>
            <a:endParaRPr lang="en-AU" sz="2400" dirty="0">
              <a:latin typeface="Times New Roman" pitchFamily="18" charset="0"/>
              <a:cs typeface="Times New Roman" pitchFamily="18" charset="0"/>
            </a:endParaRPr>
          </a:p>
          <a:p>
            <a:pPr lvl="1"/>
            <a:r>
              <a:rPr lang="en-AU" sz="2400" dirty="0">
                <a:latin typeface="Times New Roman" pitchFamily="18" charset="0"/>
                <a:cs typeface="Times New Roman" pitchFamily="18" charset="0"/>
              </a:rPr>
              <a:t>  P1 and P3 both check bits 5 and 7 </a:t>
            </a:r>
          </a:p>
          <a:p>
            <a:pPr lvl="1"/>
            <a:r>
              <a:rPr lang="en-AU" sz="2400" dirty="0">
                <a:latin typeface="Times New Roman" pitchFamily="18" charset="0"/>
                <a:cs typeface="Times New Roman" pitchFamily="18" charset="0"/>
              </a:rPr>
              <a:t>  but P2 also checks bit 7, and P2 is OK</a:t>
            </a:r>
          </a:p>
          <a:p>
            <a:pPr lvl="1"/>
            <a:r>
              <a:rPr lang="en-AU" sz="2400" dirty="0">
                <a:latin typeface="Times New Roman" pitchFamily="18" charset="0"/>
                <a:cs typeface="Times New Roman" pitchFamily="18" charset="0"/>
              </a:rPr>
              <a:t>  error must be bit 5 </a:t>
            </a:r>
          </a:p>
          <a:p>
            <a:pPr lvl="1"/>
            <a:r>
              <a:rPr lang="en-AU" sz="2400" dirty="0">
                <a:latin typeface="Times New Roman" pitchFamily="18" charset="0"/>
                <a:cs typeface="Times New Roman" pitchFamily="18" charset="0"/>
              </a:rPr>
              <a:t>  corrected code is 1010101 </a:t>
            </a:r>
          </a:p>
          <a:p>
            <a:pPr lvl="1"/>
            <a:r>
              <a:rPr lang="en-AU" sz="2400" dirty="0">
                <a:latin typeface="Times New Roman" pitchFamily="18" charset="0"/>
                <a:cs typeface="Times New Roman" pitchFamily="18" charset="0"/>
              </a:rPr>
              <a:t>  corrected data = 1011 </a:t>
            </a:r>
          </a:p>
        </p:txBody>
      </p:sp>
    </p:spTree>
    <p:extLst>
      <p:ext uri="{BB962C8B-B14F-4D97-AF65-F5344CB8AC3E}">
        <p14:creationId xmlns:p14="http://schemas.microsoft.com/office/powerpoint/2010/main" val="10131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008112"/>
          </a:xfrm>
        </p:spPr>
        <p:txBody>
          <a:bodyPr>
            <a:normAutofit fontScale="90000"/>
          </a:bodyPr>
          <a:lstStyle/>
          <a:p>
            <a:r>
              <a:rPr lang="en-AU" b="1" dirty="0">
                <a:solidFill>
                  <a:srgbClr val="0070C0"/>
                </a:solidFill>
              </a:rPr>
              <a:t>1 Bit Error Hamming Code Example cont’d</a:t>
            </a:r>
            <a:br>
              <a:rPr lang="en-AU" dirty="0"/>
            </a:br>
            <a:endParaRPr lang="en-AU" dirty="0"/>
          </a:p>
        </p:txBody>
      </p:sp>
      <p:sp>
        <p:nvSpPr>
          <p:cNvPr id="3" name="Content Placeholder 2"/>
          <p:cNvSpPr>
            <a:spLocks noGrp="1"/>
          </p:cNvSpPr>
          <p:nvPr>
            <p:ph idx="1"/>
          </p:nvPr>
        </p:nvSpPr>
        <p:spPr>
          <a:xfrm>
            <a:off x="457200" y="1124744"/>
            <a:ext cx="8229600" cy="5733256"/>
          </a:xfrm>
        </p:spPr>
        <p:txBody>
          <a:bodyPr>
            <a:normAutofit lnSpcReduction="10000"/>
          </a:bodyPr>
          <a:lstStyle/>
          <a:p>
            <a:pPr marL="0" indent="0">
              <a:buNone/>
            </a:pPr>
            <a:r>
              <a:rPr lang="en-AU" sz="2400" dirty="0">
                <a:latin typeface="Times New Roman" pitchFamily="18" charset="0"/>
                <a:cs typeface="Times New Roman" pitchFamily="18" charset="0"/>
              </a:rPr>
              <a:t>Consider the previous example, there are 2 methods to check that your analysis is correct.</a:t>
            </a:r>
            <a:br>
              <a:rPr lang="en-AU" sz="2400" dirty="0">
                <a:latin typeface="Times New Roman" pitchFamily="18" charset="0"/>
                <a:cs typeface="Times New Roman" pitchFamily="18" charset="0"/>
              </a:rPr>
            </a:br>
            <a:r>
              <a:rPr lang="en-AU" sz="2400" b="1" dirty="0">
                <a:solidFill>
                  <a:srgbClr val="0070C0"/>
                </a:solidFill>
                <a:latin typeface="Times New Roman" pitchFamily="18" charset="0"/>
                <a:cs typeface="Times New Roman" pitchFamily="18" charset="0"/>
              </a:rPr>
              <a:t>Method 1</a:t>
            </a:r>
          </a:p>
          <a:p>
            <a:pPr marL="0" indent="0">
              <a:buNone/>
            </a:pPr>
            <a:r>
              <a:rPr lang="en-AU" sz="2400" dirty="0">
                <a:latin typeface="Times New Roman" pitchFamily="18" charset="0"/>
                <a:cs typeface="Times New Roman" pitchFamily="18" charset="0"/>
              </a:rPr>
              <a:t>Use</a:t>
            </a:r>
            <a:r>
              <a:rPr lang="en-AU" sz="2400" dirty="0">
                <a:solidFill>
                  <a:srgbClr val="0070C0"/>
                </a:solidFill>
                <a:latin typeface="Times New Roman" pitchFamily="18" charset="0"/>
                <a:cs typeface="Times New Roman" pitchFamily="18" charset="0"/>
              </a:rPr>
              <a:t> </a:t>
            </a:r>
            <a:r>
              <a:rPr lang="en-AU" sz="2400" dirty="0">
                <a:latin typeface="Times New Roman" pitchFamily="18" charset="0"/>
                <a:cs typeface="Times New Roman" pitchFamily="18" charset="0"/>
              </a:rPr>
              <a:t>the parity bits as a binary number:</a:t>
            </a:r>
          </a:p>
          <a:p>
            <a:pPr marL="0" indent="0">
              <a:buNone/>
            </a:pPr>
            <a:r>
              <a:rPr lang="en-AU" sz="2400" dirty="0">
                <a:latin typeface="Times New Roman" pitchFamily="18" charset="0"/>
                <a:cs typeface="Times New Roman" pitchFamily="18" charset="0"/>
              </a:rPr>
              <a:t>P3P2P1=&gt; 101</a:t>
            </a:r>
            <a:r>
              <a:rPr lang="en-AU" sz="2400" baseline="-25000" dirty="0">
                <a:latin typeface="Times New Roman" pitchFamily="18" charset="0"/>
                <a:cs typeface="Times New Roman" pitchFamily="18" charset="0"/>
              </a:rPr>
              <a:t>2</a:t>
            </a:r>
            <a:r>
              <a:rPr lang="en-AU" sz="2400" dirty="0">
                <a:latin typeface="Times New Roman" pitchFamily="18" charset="0"/>
                <a:cs typeface="Times New Roman" pitchFamily="18" charset="0"/>
              </a:rPr>
              <a:t> where you use 1 if parity gives an error and 0 if correct</a:t>
            </a:r>
            <a:br>
              <a:rPr lang="en-AU" sz="2400" dirty="0">
                <a:latin typeface="Times New Roman" pitchFamily="18" charset="0"/>
                <a:cs typeface="Times New Roman" pitchFamily="18" charset="0"/>
              </a:rPr>
            </a:br>
            <a:r>
              <a:rPr lang="en-AU" sz="2400" dirty="0">
                <a:latin typeface="Times New Roman" pitchFamily="18" charset="0"/>
                <a:cs typeface="Times New Roman" pitchFamily="18" charset="0"/>
              </a:rPr>
              <a:t>So bit 5 has been flipped.</a:t>
            </a:r>
          </a:p>
          <a:p>
            <a:pPr marL="0" indent="0">
              <a:buNone/>
            </a:pPr>
            <a:endParaRPr lang="en-AU" sz="2400" dirty="0">
              <a:latin typeface="Times New Roman" pitchFamily="18" charset="0"/>
              <a:cs typeface="Times New Roman" pitchFamily="18" charset="0"/>
            </a:endParaRPr>
          </a:p>
          <a:p>
            <a:pPr marL="0" indent="0">
              <a:buNone/>
            </a:pPr>
            <a:r>
              <a:rPr lang="en-AU" sz="2400" b="1" dirty="0">
                <a:solidFill>
                  <a:srgbClr val="0070C0"/>
                </a:solidFill>
                <a:latin typeface="Times New Roman" pitchFamily="18" charset="0"/>
                <a:cs typeface="Times New Roman" pitchFamily="18" charset="0"/>
              </a:rPr>
              <a:t>Method 2</a:t>
            </a:r>
          </a:p>
          <a:p>
            <a:pPr marL="0" indent="0">
              <a:buNone/>
            </a:pPr>
            <a:r>
              <a:rPr lang="en-AU" sz="2400" dirty="0">
                <a:latin typeface="Times New Roman" pitchFamily="18" charset="0"/>
                <a:cs typeface="Times New Roman" pitchFamily="18" charset="0"/>
              </a:rPr>
              <a:t>Use</a:t>
            </a:r>
            <a:r>
              <a:rPr lang="en-AU" sz="2400" dirty="0">
                <a:solidFill>
                  <a:srgbClr val="0070C0"/>
                </a:solidFill>
                <a:latin typeface="Times New Roman" pitchFamily="18" charset="0"/>
                <a:cs typeface="Times New Roman" pitchFamily="18" charset="0"/>
              </a:rPr>
              <a:t> </a:t>
            </a:r>
            <a:r>
              <a:rPr lang="en-AU" sz="2400" dirty="0">
                <a:latin typeface="Times New Roman" pitchFamily="18" charset="0"/>
                <a:cs typeface="Times New Roman" pitchFamily="18" charset="0"/>
              </a:rPr>
              <a:t>the parity bits again but add them, zero if correct and the decimal value if in error</a:t>
            </a:r>
            <a:br>
              <a:rPr lang="en-AU" sz="2400" dirty="0">
                <a:latin typeface="Times New Roman" pitchFamily="18" charset="0"/>
                <a:cs typeface="Times New Roman" pitchFamily="18" charset="0"/>
              </a:rPr>
            </a:br>
            <a:r>
              <a:rPr lang="en-AU" sz="2400" dirty="0">
                <a:latin typeface="Times New Roman" pitchFamily="18" charset="0"/>
                <a:cs typeface="Times New Roman" pitchFamily="18" charset="0"/>
              </a:rPr>
              <a:t>P1+P2+P3 =1+0+4=5</a:t>
            </a:r>
          </a:p>
          <a:p>
            <a:pPr marL="0" indent="0">
              <a:buNone/>
            </a:pPr>
            <a:endParaRPr lang="en-AU" sz="2400" dirty="0">
              <a:latin typeface="Times New Roman" pitchFamily="18" charset="0"/>
              <a:cs typeface="Times New Roman" pitchFamily="18" charset="0"/>
            </a:endParaRPr>
          </a:p>
          <a:p>
            <a:pPr marL="0" indent="0">
              <a:buNone/>
            </a:pPr>
            <a:r>
              <a:rPr lang="en-AU" sz="2400" b="1" u="sng" dirty="0">
                <a:solidFill>
                  <a:srgbClr val="FF0000"/>
                </a:solidFill>
                <a:latin typeface="Times New Roman" pitchFamily="18" charset="0"/>
                <a:cs typeface="Times New Roman" pitchFamily="18" charset="0"/>
              </a:rPr>
              <a:t>These methods only apply to 1 bit error Hamming/SECDED problems not 2 bits flipped </a:t>
            </a: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endParaRPr lang="en-AU" sz="2000" dirty="0">
              <a:latin typeface="Times New Roman" pitchFamily="18" charset="0"/>
              <a:cs typeface="Times New Roman" pitchFamily="18" charset="0"/>
            </a:endParaRPr>
          </a:p>
          <a:p>
            <a:pPr lvl="2">
              <a:buFontTx/>
              <a:buChar char="-"/>
            </a:pPr>
            <a:endParaRPr lang="en-AU" sz="1600" dirty="0">
              <a:latin typeface="Times New Roman" pitchFamily="18" charset="0"/>
              <a:cs typeface="Times New Roman" pitchFamily="18" charset="0"/>
            </a:endParaRPr>
          </a:p>
          <a:p>
            <a:pPr lvl="1">
              <a:buFontTx/>
              <a:buChar char="-"/>
            </a:pPr>
            <a:endParaRPr lang="en-AU" sz="2000" dirty="0">
              <a:latin typeface="Times New Roman" pitchFamily="18" charset="0"/>
              <a:cs typeface="Times New Roman" pitchFamily="18" charset="0"/>
            </a:endParaRPr>
          </a:p>
          <a:p>
            <a:pPr lvl="1">
              <a:buFontTx/>
              <a:buChar char="-"/>
            </a:pPr>
            <a:endParaRPr lang="en-AU" sz="1600" dirty="0">
              <a:latin typeface="Times New Roman" pitchFamily="18" charset="0"/>
              <a:cs typeface="Times New Roman" pitchFamily="18" charset="0"/>
            </a:endParaRPr>
          </a:p>
        </p:txBody>
      </p:sp>
    </p:spTree>
    <p:extLst>
      <p:ext uri="{BB962C8B-B14F-4D97-AF65-F5344CB8AC3E}">
        <p14:creationId xmlns:p14="http://schemas.microsoft.com/office/powerpoint/2010/main" val="4226259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r>
              <a:rPr lang="en-AU" b="1" dirty="0">
                <a:solidFill>
                  <a:srgbClr val="0070C0"/>
                </a:solidFill>
              </a:rPr>
              <a:t>SECDED Coding </a:t>
            </a:r>
            <a:endParaRPr lang="en-AU" b="1" dirty="0"/>
          </a:p>
        </p:txBody>
      </p:sp>
      <p:sp>
        <p:nvSpPr>
          <p:cNvPr id="3" name="Content Placeholder 2"/>
          <p:cNvSpPr>
            <a:spLocks noGrp="1"/>
          </p:cNvSpPr>
          <p:nvPr>
            <p:ph idx="1"/>
          </p:nvPr>
        </p:nvSpPr>
        <p:spPr>
          <a:xfrm>
            <a:off x="457200" y="1124744"/>
            <a:ext cx="8229600" cy="5733256"/>
          </a:xfrm>
        </p:spPr>
        <p:txBody>
          <a:bodyPr>
            <a:normAutofit lnSpcReduction="10000"/>
          </a:bodyPr>
          <a:lstStyle/>
          <a:p>
            <a:r>
              <a:rPr lang="en-AU" sz="2800" b="1" dirty="0">
                <a:latin typeface="Times New Roman" pitchFamily="18" charset="0"/>
                <a:cs typeface="Times New Roman" pitchFamily="18" charset="0"/>
              </a:rPr>
              <a:t>Hamming Code </a:t>
            </a:r>
            <a:r>
              <a:rPr lang="en-AU" sz="2800" dirty="0">
                <a:latin typeface="Times New Roman" pitchFamily="18" charset="0"/>
                <a:cs typeface="Times New Roman" pitchFamily="18" charset="0"/>
              </a:rPr>
              <a:t>can detect and correct single-bit errors </a:t>
            </a:r>
          </a:p>
          <a:p>
            <a:pPr lvl="1"/>
            <a:r>
              <a:rPr lang="en-AU" dirty="0">
                <a:latin typeface="Times New Roman" pitchFamily="18" charset="0"/>
                <a:cs typeface="Times New Roman" pitchFamily="18" charset="0"/>
              </a:rPr>
              <a:t>for 2 errors they falsely indicate which bits are in error and for &gt; 2 errors they might not even detect an error </a:t>
            </a:r>
          </a:p>
          <a:p>
            <a:pPr lvl="1"/>
            <a:endParaRPr lang="en-AU" dirty="0">
              <a:latin typeface="Times New Roman" pitchFamily="18" charset="0"/>
              <a:cs typeface="Times New Roman" pitchFamily="18" charset="0"/>
            </a:endParaRPr>
          </a:p>
          <a:p>
            <a:r>
              <a:rPr lang="en-AU" sz="2800" dirty="0">
                <a:latin typeface="Times New Roman" pitchFamily="18" charset="0"/>
                <a:cs typeface="Times New Roman" pitchFamily="18" charset="0"/>
              </a:rPr>
              <a:t> </a:t>
            </a:r>
            <a:r>
              <a:rPr lang="en-AU" sz="2800" b="1" dirty="0">
                <a:latin typeface="Times New Roman" pitchFamily="18" charset="0"/>
                <a:cs typeface="Times New Roman" pitchFamily="18" charset="0"/>
              </a:rPr>
              <a:t>Single-Error Correction, Double-Error Detection</a:t>
            </a:r>
            <a:r>
              <a:rPr lang="en-AU" sz="2800" dirty="0">
                <a:latin typeface="Times New Roman" pitchFamily="18" charset="0"/>
                <a:cs typeface="Times New Roman" pitchFamily="18" charset="0"/>
              </a:rPr>
              <a:t> (SECDED) coding:</a:t>
            </a:r>
          </a:p>
          <a:p>
            <a:pPr lvl="1"/>
            <a:r>
              <a:rPr lang="en-AU" dirty="0">
                <a:latin typeface="Times New Roman" pitchFamily="18" charset="0"/>
                <a:cs typeface="Times New Roman" pitchFamily="18" charset="0"/>
              </a:rPr>
              <a:t> commonly used to protect computer memory </a:t>
            </a:r>
          </a:p>
          <a:p>
            <a:pPr lvl="1"/>
            <a:r>
              <a:rPr lang="en-AU" dirty="0">
                <a:latin typeface="Times New Roman" pitchFamily="18" charset="0"/>
                <a:cs typeface="Times New Roman" pitchFamily="18" charset="0"/>
              </a:rPr>
              <a:t> can correct a single bit error </a:t>
            </a:r>
          </a:p>
          <a:p>
            <a:pPr lvl="1"/>
            <a:r>
              <a:rPr lang="en-AU" dirty="0">
                <a:latin typeface="Times New Roman" pitchFamily="18" charset="0"/>
                <a:cs typeface="Times New Roman" pitchFamily="18" charset="0"/>
              </a:rPr>
              <a:t> will detect a double bit error (but not correct it) </a:t>
            </a:r>
          </a:p>
          <a:p>
            <a:pPr lvl="1"/>
            <a:r>
              <a:rPr lang="en-AU" dirty="0">
                <a:latin typeface="Times New Roman" pitchFamily="18" charset="0"/>
                <a:cs typeface="Times New Roman" pitchFamily="18" charset="0"/>
              </a:rPr>
              <a:t> double bit error in computer memory very unlikely</a:t>
            </a:r>
          </a:p>
        </p:txBody>
      </p:sp>
    </p:spTree>
    <p:extLst>
      <p:ext uri="{BB962C8B-B14F-4D97-AF65-F5344CB8AC3E}">
        <p14:creationId xmlns:p14="http://schemas.microsoft.com/office/powerpoint/2010/main" val="1056010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SECDED Encoding Example </a:t>
            </a:r>
            <a:br>
              <a:rPr lang="en-AU" b="1" dirty="0"/>
            </a:br>
            <a:endParaRPr lang="en-AU" b="1" dirty="0"/>
          </a:p>
        </p:txBody>
      </p:sp>
      <p:sp>
        <p:nvSpPr>
          <p:cNvPr id="3" name="Content Placeholder 2"/>
          <p:cNvSpPr>
            <a:spLocks noGrp="1"/>
          </p:cNvSpPr>
          <p:nvPr>
            <p:ph idx="1"/>
          </p:nvPr>
        </p:nvSpPr>
        <p:spPr>
          <a:xfrm>
            <a:off x="457200" y="1124744"/>
            <a:ext cx="8229600" cy="5616624"/>
          </a:xfrm>
        </p:spPr>
        <p:txBody>
          <a:bodyPr>
            <a:normAutofit/>
          </a:bodyPr>
          <a:lstStyle/>
          <a:p>
            <a:r>
              <a:rPr lang="en-AU" sz="2000" dirty="0">
                <a:latin typeface="Times New Roman" pitchFamily="18" charset="0"/>
                <a:cs typeface="Times New Roman" pitchFamily="18" charset="0"/>
              </a:rPr>
              <a:t>SECDED encoding adds a parity bit to Hamming code  </a:t>
            </a:r>
          </a:p>
          <a:p>
            <a:pPr lvl="1"/>
            <a:r>
              <a:rPr lang="en-AU" sz="2000" dirty="0">
                <a:latin typeface="Times New Roman" pitchFamily="18" charset="0"/>
                <a:cs typeface="Times New Roman" pitchFamily="18" charset="0"/>
              </a:rPr>
              <a:t>P0 (so it becomes the new LSB)</a:t>
            </a:r>
          </a:p>
          <a:p>
            <a:pPr marL="0" indent="0">
              <a:buNone/>
            </a:pPr>
            <a:r>
              <a:rPr lang="en-AU" sz="2000" dirty="0">
                <a:latin typeface="Times New Roman" pitchFamily="18" charset="0"/>
                <a:cs typeface="Times New Roman" pitchFamily="18" charset="0"/>
              </a:rPr>
              <a:t>• So our adding “even SECDED” to a encoding example . The data bits are 1011 so m=4.</a:t>
            </a:r>
            <a:br>
              <a:rPr lang="en-AU" sz="2000" dirty="0">
                <a:latin typeface="Times New Roman" pitchFamily="18" charset="0"/>
                <a:cs typeface="Times New Roman" pitchFamily="18" charset="0"/>
              </a:rPr>
            </a:br>
            <a:r>
              <a:rPr lang="en-AU" sz="2000" dirty="0">
                <a:latin typeface="Times New Roman" pitchFamily="18" charset="0"/>
                <a:cs typeface="Times New Roman" pitchFamily="18" charset="0"/>
              </a:rPr>
              <a:t>From the formula we know  p=3, 3 Hamming code parity bits.</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834139"/>
              </p:ext>
            </p:extLst>
          </p:nvPr>
        </p:nvGraphicFramePr>
        <p:xfrm>
          <a:off x="1547664" y="3212976"/>
          <a:ext cx="6912768" cy="3312371"/>
        </p:xfrm>
        <a:graphic>
          <a:graphicData uri="http://schemas.openxmlformats.org/drawingml/2006/table">
            <a:tbl>
              <a:tblPr firstRow="1" bandRow="1">
                <a:tableStyleId>{5C22544A-7EE6-4342-B048-85BDC9FD1C3A}</a:tableStyleId>
              </a:tblPr>
              <a:tblGrid>
                <a:gridCol w="768085">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556812">
                  <a:extLst>
                    <a:ext uri="{9D8B030D-6E8A-4147-A177-3AD203B41FA5}">
                      <a16:colId xmlns:a16="http://schemas.microsoft.com/office/drawing/2014/main" val="20005"/>
                    </a:ext>
                  </a:extLst>
                </a:gridCol>
                <a:gridCol w="508082">
                  <a:extLst>
                    <a:ext uri="{9D8B030D-6E8A-4147-A177-3AD203B41FA5}">
                      <a16:colId xmlns:a16="http://schemas.microsoft.com/office/drawing/2014/main" val="20006"/>
                    </a:ext>
                  </a:extLst>
                </a:gridCol>
                <a:gridCol w="681221">
                  <a:extLst>
                    <a:ext uri="{9D8B030D-6E8A-4147-A177-3AD203B41FA5}">
                      <a16:colId xmlns:a16="http://schemas.microsoft.com/office/drawing/2014/main" val="20007"/>
                    </a:ext>
                  </a:extLst>
                </a:gridCol>
                <a:gridCol w="1326228">
                  <a:extLst>
                    <a:ext uri="{9D8B030D-6E8A-4147-A177-3AD203B41FA5}">
                      <a16:colId xmlns:a16="http://schemas.microsoft.com/office/drawing/2014/main" val="20008"/>
                    </a:ext>
                  </a:extLst>
                </a:gridCol>
              </a:tblGrid>
              <a:tr h="747953">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0</a:t>
                      </a:r>
                    </a:p>
                  </a:txBody>
                  <a:tcPr/>
                </a:tc>
                <a:tc>
                  <a:txBody>
                    <a:bodyPr/>
                    <a:lstStyle/>
                    <a:p>
                      <a:r>
                        <a:rPr lang="en-AU" dirty="0"/>
                        <a:t>Bit Position</a:t>
                      </a:r>
                    </a:p>
                  </a:txBody>
                  <a:tcPr/>
                </a:tc>
                <a:extLst>
                  <a:ext uri="{0D108BD9-81ED-4DB2-BD59-A6C34878D82A}">
                    <a16:rowId xmlns:a16="http://schemas.microsoft.com/office/drawing/2014/main" val="10000"/>
                  </a:ext>
                </a:extLst>
              </a:tr>
              <a:tr h="427403">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P0</a:t>
                      </a:r>
                    </a:p>
                  </a:txBody>
                  <a:tcPr/>
                </a:tc>
                <a:tc>
                  <a:txBody>
                    <a:bodyPr/>
                    <a:lstStyle/>
                    <a:p>
                      <a:r>
                        <a:rPr lang="en-AU" dirty="0"/>
                        <a:t>Data/Parity</a:t>
                      </a:r>
                    </a:p>
                  </a:txBody>
                  <a:tcPr/>
                </a:tc>
                <a:extLst>
                  <a:ext uri="{0D108BD9-81ED-4DB2-BD59-A6C34878D82A}">
                    <a16:rowId xmlns:a16="http://schemas.microsoft.com/office/drawing/2014/main" val="10001"/>
                  </a:ext>
                </a:extLst>
              </a:tr>
              <a:tr h="427403">
                <a:tc>
                  <a:txBody>
                    <a:bodyPr/>
                    <a:lstStyle/>
                    <a:p>
                      <a:r>
                        <a:rPr lang="en-AU" dirty="0"/>
                        <a:t>1</a:t>
                      </a:r>
                    </a:p>
                  </a:txBody>
                  <a:tcPr/>
                </a:tc>
                <a:tc>
                  <a:txBody>
                    <a:bodyPr/>
                    <a:lstStyle/>
                    <a:p>
                      <a:r>
                        <a:rPr lang="en-AU" dirty="0"/>
                        <a:t>0</a:t>
                      </a:r>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r>
                        <a:rPr lang="en-AU" dirty="0"/>
                        <a:t>1</a:t>
                      </a:r>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AU" dirty="0"/>
                        <a:t>Actual</a:t>
                      </a:r>
                      <a:r>
                        <a:rPr lang="en-AU" baseline="0" dirty="0"/>
                        <a:t> Data</a:t>
                      </a:r>
                      <a:endParaRPr lang="en-AU" dirty="0"/>
                    </a:p>
                  </a:txBody>
                  <a:tcPr/>
                </a:tc>
                <a:extLst>
                  <a:ext uri="{0D108BD9-81ED-4DB2-BD59-A6C34878D82A}">
                    <a16:rowId xmlns:a16="http://schemas.microsoft.com/office/drawing/2014/main" val="10002"/>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a:t>
                      </a:r>
                      <a:endParaRPr lang="en-AU" dirty="0"/>
                    </a:p>
                  </a:txBody>
                  <a:tcPr/>
                </a:tc>
                <a:tc>
                  <a:txBody>
                    <a:bodyPr/>
                    <a:lstStyle/>
                    <a:p>
                      <a:r>
                        <a:rPr lang="en-US" dirty="0"/>
                        <a:t>P0</a:t>
                      </a:r>
                      <a:endParaRPr lang="en-AU" dirty="0"/>
                    </a:p>
                  </a:txBody>
                  <a:tcPr/>
                </a:tc>
                <a:extLst>
                  <a:ext uri="{0D108BD9-81ED-4DB2-BD59-A6C34878D82A}">
                    <a16:rowId xmlns:a16="http://schemas.microsoft.com/office/drawing/2014/main" val="3528086480"/>
                  </a:ext>
                </a:extLst>
              </a:tr>
              <a:tr h="427403">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a:t>
                      </a:r>
                      <a:endParaRPr lang="en-AU" dirty="0"/>
                    </a:p>
                  </a:txBody>
                  <a:tcPr/>
                </a:tc>
                <a:tc>
                  <a:txBody>
                    <a:bodyPr/>
                    <a:lstStyle/>
                    <a:p>
                      <a:endParaRPr lang="en-AU" dirty="0"/>
                    </a:p>
                  </a:txBody>
                  <a:tcPr/>
                </a:tc>
                <a:tc>
                  <a:txBody>
                    <a:bodyPr/>
                    <a:lstStyle/>
                    <a:p>
                      <a:r>
                        <a:rPr lang="en-US" dirty="0"/>
                        <a:t>P1</a:t>
                      </a:r>
                      <a:endParaRPr lang="en-AU" dirty="0"/>
                    </a:p>
                  </a:txBody>
                  <a:tcPr/>
                </a:tc>
                <a:extLst>
                  <a:ext uri="{0D108BD9-81ED-4DB2-BD59-A6C34878D82A}">
                    <a16:rowId xmlns:a16="http://schemas.microsoft.com/office/drawing/2014/main" val="871076220"/>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endParaRPr lang="en-AU" dirty="0"/>
                    </a:p>
                  </a:txBody>
                  <a:tcPr/>
                </a:tc>
                <a:tc>
                  <a:txBody>
                    <a:bodyPr/>
                    <a:lstStyle/>
                    <a:p>
                      <a:endParaRPr lang="en-AU" dirty="0"/>
                    </a:p>
                  </a:txBody>
                  <a:tcPr/>
                </a:tc>
                <a:tc>
                  <a:txBody>
                    <a:bodyPr/>
                    <a:lstStyle/>
                    <a:p>
                      <a:r>
                        <a:rPr lang="en-US" dirty="0"/>
                        <a:t>P2</a:t>
                      </a:r>
                      <a:endParaRPr lang="en-AU" dirty="0"/>
                    </a:p>
                  </a:txBody>
                  <a:tcPr/>
                </a:tc>
                <a:extLst>
                  <a:ext uri="{0D108BD9-81ED-4DB2-BD59-A6C34878D82A}">
                    <a16:rowId xmlns:a16="http://schemas.microsoft.com/office/drawing/2014/main" val="848160335"/>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US" dirty="0"/>
                        <a:t>P3</a:t>
                      </a:r>
                      <a:endParaRPr lang="en-AU" dirty="0"/>
                    </a:p>
                  </a:txBody>
                  <a:tcPr/>
                </a:tc>
                <a:extLst>
                  <a:ext uri="{0D108BD9-81ED-4DB2-BD59-A6C34878D82A}">
                    <a16:rowId xmlns:a16="http://schemas.microsoft.com/office/drawing/2014/main" val="905906487"/>
                  </a:ext>
                </a:extLst>
              </a:tr>
            </a:tbl>
          </a:graphicData>
        </a:graphic>
      </p:graphicFrame>
    </p:spTree>
    <p:extLst>
      <p:ext uri="{BB962C8B-B14F-4D97-AF65-F5344CB8AC3E}">
        <p14:creationId xmlns:p14="http://schemas.microsoft.com/office/powerpoint/2010/main" val="4105972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SECDED Encoding Example </a:t>
            </a:r>
            <a:br>
              <a:rPr lang="en-AU" b="1" dirty="0"/>
            </a:br>
            <a:endParaRPr lang="en-AU" b="1" dirty="0"/>
          </a:p>
        </p:txBody>
      </p:sp>
      <p:sp>
        <p:nvSpPr>
          <p:cNvPr id="3" name="Content Placeholder 2"/>
          <p:cNvSpPr>
            <a:spLocks noGrp="1"/>
          </p:cNvSpPr>
          <p:nvPr>
            <p:ph idx="1"/>
          </p:nvPr>
        </p:nvSpPr>
        <p:spPr>
          <a:xfrm>
            <a:off x="457200" y="1124744"/>
            <a:ext cx="8229600" cy="5616624"/>
          </a:xfrm>
        </p:spPr>
        <p:txBody>
          <a:bodyPr>
            <a:normAutofit/>
          </a:bodyPr>
          <a:lstStyle/>
          <a:p>
            <a:r>
              <a:rPr lang="en-AU" sz="2000" dirty="0">
                <a:latin typeface="Times New Roman" pitchFamily="18" charset="0"/>
                <a:cs typeface="Times New Roman" pitchFamily="18" charset="0"/>
              </a:rPr>
              <a:t>Calculate even Hamming parity bits P1, P2 and P3 </a:t>
            </a:r>
            <a:r>
              <a:rPr lang="en-AU" sz="2000" b="1" dirty="0">
                <a:solidFill>
                  <a:srgbClr val="FF0000"/>
                </a:solidFill>
                <a:latin typeface="Times New Roman" pitchFamily="18" charset="0"/>
                <a:cs typeface="Times New Roman" pitchFamily="18" charset="0"/>
              </a:rPr>
              <a:t>first</a:t>
            </a:r>
            <a:r>
              <a:rPr lang="en-AU" sz="2000" dirty="0">
                <a:latin typeface="Times New Roman" pitchFamily="18" charset="0"/>
                <a:cs typeface="Times New Roman" pitchFamily="18" charset="0"/>
              </a:rPr>
              <a:t> then finally P0</a:t>
            </a:r>
          </a:p>
          <a:p>
            <a:endParaRPr lang="en-AU" sz="2000" dirty="0">
              <a:latin typeface="Times New Roman" pitchFamily="18" charset="0"/>
              <a:cs typeface="Times New Roman" pitchFamily="18" charset="0"/>
            </a:endParaRPr>
          </a:p>
          <a:p>
            <a:r>
              <a:rPr lang="en-AU" sz="2000" dirty="0">
                <a:latin typeface="Times New Roman" pitchFamily="18" charset="0"/>
                <a:cs typeface="Times New Roman" pitchFamily="18" charset="0"/>
              </a:rPr>
              <a:t>P1 covers 1, 3, 5, 7 =&gt; ?, 1, 1, 1 =&gt; P1 =1</a:t>
            </a:r>
          </a:p>
          <a:p>
            <a:endParaRPr lang="en-AU" sz="2000" dirty="0">
              <a:latin typeface="Times New Roman" pitchFamily="18" charset="0"/>
              <a:cs typeface="Times New Roman" pitchFamily="18" charset="0"/>
            </a:endParaRPr>
          </a:p>
          <a:p>
            <a:r>
              <a:rPr lang="en-AU" sz="2000" dirty="0">
                <a:latin typeface="Times New Roman" pitchFamily="18" charset="0"/>
                <a:cs typeface="Times New Roman" pitchFamily="18" charset="0"/>
              </a:rPr>
              <a:t>P2 covers 2, 3, 6, 7 =&gt; ?, 1, 0, 1=&gt; P2 =0</a:t>
            </a:r>
          </a:p>
          <a:p>
            <a:endParaRPr lang="en-AU" sz="2000" dirty="0">
              <a:latin typeface="Times New Roman" pitchFamily="18" charset="0"/>
              <a:cs typeface="Times New Roman" pitchFamily="18" charset="0"/>
            </a:endParaRPr>
          </a:p>
          <a:p>
            <a:r>
              <a:rPr lang="en-AU" sz="2000" dirty="0">
                <a:latin typeface="Times New Roman" pitchFamily="18" charset="0"/>
                <a:cs typeface="Times New Roman" pitchFamily="18" charset="0"/>
              </a:rPr>
              <a:t>P3 covers 2, 3, 6, 7 =&gt; ?, 1, 0, 1=&gt; P3 =0</a:t>
            </a:r>
          </a:p>
          <a:p>
            <a:endParaRPr lang="en-AU" sz="2000" dirty="0">
              <a:latin typeface="Times New Roman" pitchFamily="18" charset="0"/>
              <a:cs typeface="Times New Roman" pitchFamily="18" charset="0"/>
            </a:endParaRPr>
          </a:p>
          <a:p>
            <a:r>
              <a:rPr lang="en-AU" sz="2000" dirty="0">
                <a:latin typeface="Times New Roman" pitchFamily="18" charset="0"/>
                <a:cs typeface="Times New Roman" pitchFamily="18" charset="0"/>
              </a:rPr>
              <a:t>P0 covers  0, 1, 2, 3, 4, 5, 6, 7 =&gt; ? , 1, 0, 1, 0, 1, 0, 1=&gt; P0 = 0</a:t>
            </a:r>
          </a:p>
          <a:p>
            <a:endParaRPr lang="en-AU" sz="2000" dirty="0">
              <a:latin typeface="Times New Roman" pitchFamily="18" charset="0"/>
              <a:cs typeface="Times New Roman" pitchFamily="18" charset="0"/>
            </a:endParaRPr>
          </a:p>
          <a:p>
            <a:pPr marL="0" indent="0">
              <a:buNone/>
            </a:pPr>
            <a:r>
              <a:rPr lang="en-AU" sz="2000" dirty="0">
                <a:latin typeface="Times New Roman" pitchFamily="18" charset="0"/>
                <a:cs typeface="Times New Roman" pitchFamily="18" charset="0"/>
              </a:rPr>
              <a:t>P0 is 0 in this example to keep overall even parity encoding and the final SECDED table would be on the next slide</a:t>
            </a: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195528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SECDED Encoding Example </a:t>
            </a:r>
            <a:br>
              <a:rPr lang="en-AU" b="1" dirty="0"/>
            </a:br>
            <a:endParaRPr lang="en-AU" b="1" dirty="0"/>
          </a:p>
        </p:txBody>
      </p:sp>
      <p:sp>
        <p:nvSpPr>
          <p:cNvPr id="3" name="Content Placeholder 2"/>
          <p:cNvSpPr>
            <a:spLocks noGrp="1"/>
          </p:cNvSpPr>
          <p:nvPr>
            <p:ph idx="1"/>
          </p:nvPr>
        </p:nvSpPr>
        <p:spPr>
          <a:xfrm>
            <a:off x="457200" y="1124744"/>
            <a:ext cx="8229600" cy="5616624"/>
          </a:xfrm>
        </p:spPr>
        <p:txBody>
          <a:bodyPr>
            <a:normAutofit/>
          </a:bodyPr>
          <a:lstStyle/>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86047370"/>
              </p:ext>
            </p:extLst>
          </p:nvPr>
        </p:nvGraphicFramePr>
        <p:xfrm>
          <a:off x="971600" y="1484784"/>
          <a:ext cx="6912768" cy="3312371"/>
        </p:xfrm>
        <a:graphic>
          <a:graphicData uri="http://schemas.openxmlformats.org/drawingml/2006/table">
            <a:tbl>
              <a:tblPr firstRow="1" bandRow="1">
                <a:tableStyleId>{5C22544A-7EE6-4342-B048-85BDC9FD1C3A}</a:tableStyleId>
              </a:tblPr>
              <a:tblGrid>
                <a:gridCol w="768085">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556812">
                  <a:extLst>
                    <a:ext uri="{9D8B030D-6E8A-4147-A177-3AD203B41FA5}">
                      <a16:colId xmlns:a16="http://schemas.microsoft.com/office/drawing/2014/main" val="20005"/>
                    </a:ext>
                  </a:extLst>
                </a:gridCol>
                <a:gridCol w="508082">
                  <a:extLst>
                    <a:ext uri="{9D8B030D-6E8A-4147-A177-3AD203B41FA5}">
                      <a16:colId xmlns:a16="http://schemas.microsoft.com/office/drawing/2014/main" val="20006"/>
                    </a:ext>
                  </a:extLst>
                </a:gridCol>
                <a:gridCol w="681221">
                  <a:extLst>
                    <a:ext uri="{9D8B030D-6E8A-4147-A177-3AD203B41FA5}">
                      <a16:colId xmlns:a16="http://schemas.microsoft.com/office/drawing/2014/main" val="20007"/>
                    </a:ext>
                  </a:extLst>
                </a:gridCol>
                <a:gridCol w="1326228">
                  <a:extLst>
                    <a:ext uri="{9D8B030D-6E8A-4147-A177-3AD203B41FA5}">
                      <a16:colId xmlns:a16="http://schemas.microsoft.com/office/drawing/2014/main" val="20008"/>
                    </a:ext>
                  </a:extLst>
                </a:gridCol>
              </a:tblGrid>
              <a:tr h="747953">
                <a:tc>
                  <a:txBody>
                    <a:bodyPr/>
                    <a:lstStyle/>
                    <a:p>
                      <a:r>
                        <a:rPr lang="en-AU" dirty="0"/>
                        <a:t>7</a:t>
                      </a:r>
                    </a:p>
                  </a:txBody>
                  <a:tcPr/>
                </a:tc>
                <a:tc>
                  <a:txBody>
                    <a:bodyPr/>
                    <a:lstStyle/>
                    <a:p>
                      <a:r>
                        <a:rPr lang="en-AU" dirty="0"/>
                        <a:t>6</a:t>
                      </a:r>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0</a:t>
                      </a:r>
                    </a:p>
                  </a:txBody>
                  <a:tcPr/>
                </a:tc>
                <a:tc>
                  <a:txBody>
                    <a:bodyPr/>
                    <a:lstStyle/>
                    <a:p>
                      <a:r>
                        <a:rPr lang="en-AU" dirty="0"/>
                        <a:t>Bit Position</a:t>
                      </a:r>
                    </a:p>
                  </a:txBody>
                  <a:tcPr/>
                </a:tc>
                <a:extLst>
                  <a:ext uri="{0D108BD9-81ED-4DB2-BD59-A6C34878D82A}">
                    <a16:rowId xmlns:a16="http://schemas.microsoft.com/office/drawing/2014/main" val="10000"/>
                  </a:ext>
                </a:extLst>
              </a:tr>
              <a:tr h="427403">
                <a:tc>
                  <a:txBody>
                    <a:bodyPr/>
                    <a:lstStyle/>
                    <a:p>
                      <a:r>
                        <a:rPr lang="en-AU" dirty="0"/>
                        <a:t>D4</a:t>
                      </a:r>
                    </a:p>
                  </a:txBody>
                  <a:tcPr/>
                </a:tc>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P0</a:t>
                      </a:r>
                    </a:p>
                  </a:txBody>
                  <a:tcPr/>
                </a:tc>
                <a:tc>
                  <a:txBody>
                    <a:bodyPr/>
                    <a:lstStyle/>
                    <a:p>
                      <a:r>
                        <a:rPr lang="en-AU" dirty="0"/>
                        <a:t>Data/Parity</a:t>
                      </a:r>
                    </a:p>
                  </a:txBody>
                  <a:tcPr/>
                </a:tc>
                <a:extLst>
                  <a:ext uri="{0D108BD9-81ED-4DB2-BD59-A6C34878D82A}">
                    <a16:rowId xmlns:a16="http://schemas.microsoft.com/office/drawing/2014/main" val="10001"/>
                  </a:ext>
                </a:extLst>
              </a:tr>
              <a:tr h="427403">
                <a:tc>
                  <a:txBody>
                    <a:bodyPr/>
                    <a:lstStyle/>
                    <a:p>
                      <a:r>
                        <a:rPr lang="en-AU" dirty="0"/>
                        <a:t>1</a:t>
                      </a:r>
                    </a:p>
                  </a:txBody>
                  <a:tcPr/>
                </a:tc>
                <a:tc>
                  <a:txBody>
                    <a:bodyPr/>
                    <a:lstStyle/>
                    <a:p>
                      <a:r>
                        <a:rPr lang="en-AU" dirty="0"/>
                        <a:t>0</a:t>
                      </a:r>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AU" dirty="0"/>
                        <a:t>1</a:t>
                      </a:r>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AU" dirty="0"/>
                        <a:t>Actual</a:t>
                      </a:r>
                      <a:r>
                        <a:rPr lang="en-AU" baseline="0" dirty="0"/>
                        <a:t> Data</a:t>
                      </a:r>
                      <a:endParaRPr lang="en-AU" dirty="0"/>
                    </a:p>
                  </a:txBody>
                  <a:tcPr/>
                </a:tc>
                <a:extLst>
                  <a:ext uri="{0D108BD9-81ED-4DB2-BD59-A6C34878D82A}">
                    <a16:rowId xmlns:a16="http://schemas.microsoft.com/office/drawing/2014/main" val="10002"/>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P0</a:t>
                      </a:r>
                      <a:endParaRPr lang="en-AU" dirty="0"/>
                    </a:p>
                  </a:txBody>
                  <a:tcPr/>
                </a:tc>
                <a:extLst>
                  <a:ext uri="{0D108BD9-81ED-4DB2-BD59-A6C34878D82A}">
                    <a16:rowId xmlns:a16="http://schemas.microsoft.com/office/drawing/2014/main" val="3528086480"/>
                  </a:ext>
                </a:extLst>
              </a:tr>
              <a:tr h="427403">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endParaRPr lang="en-AU" dirty="0"/>
                    </a:p>
                  </a:txBody>
                  <a:tcPr/>
                </a:tc>
                <a:tc>
                  <a:txBody>
                    <a:bodyPr/>
                    <a:lstStyle/>
                    <a:p>
                      <a:r>
                        <a:rPr lang="en-US" dirty="0"/>
                        <a:t>P1</a:t>
                      </a:r>
                      <a:endParaRPr lang="en-AU" dirty="0"/>
                    </a:p>
                  </a:txBody>
                  <a:tcPr/>
                </a:tc>
                <a:extLst>
                  <a:ext uri="{0D108BD9-81ED-4DB2-BD59-A6C34878D82A}">
                    <a16:rowId xmlns:a16="http://schemas.microsoft.com/office/drawing/2014/main" val="871076220"/>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r>
                        <a:rPr lang="en-US" dirty="0"/>
                        <a:t>P2</a:t>
                      </a:r>
                      <a:endParaRPr lang="en-AU" dirty="0"/>
                    </a:p>
                  </a:txBody>
                  <a:tcPr/>
                </a:tc>
                <a:extLst>
                  <a:ext uri="{0D108BD9-81ED-4DB2-BD59-A6C34878D82A}">
                    <a16:rowId xmlns:a16="http://schemas.microsoft.com/office/drawing/2014/main" val="848160335"/>
                  </a:ext>
                </a:extLst>
              </a:tr>
              <a:tr h="427403">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US" dirty="0"/>
                        <a:t>P3</a:t>
                      </a:r>
                      <a:endParaRPr lang="en-AU" dirty="0"/>
                    </a:p>
                  </a:txBody>
                  <a:tcPr/>
                </a:tc>
                <a:extLst>
                  <a:ext uri="{0D108BD9-81ED-4DB2-BD59-A6C34878D82A}">
                    <a16:rowId xmlns:a16="http://schemas.microsoft.com/office/drawing/2014/main" val="905906487"/>
                  </a:ext>
                </a:extLst>
              </a:tr>
            </a:tbl>
          </a:graphicData>
        </a:graphic>
      </p:graphicFrame>
    </p:spTree>
    <p:extLst>
      <p:ext uri="{BB962C8B-B14F-4D97-AF65-F5344CB8AC3E}">
        <p14:creationId xmlns:p14="http://schemas.microsoft.com/office/powerpoint/2010/main" val="295548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24744"/>
          </a:xfrm>
        </p:spPr>
        <p:txBody>
          <a:bodyPr>
            <a:normAutofit fontScale="90000"/>
          </a:bodyPr>
          <a:lstStyle/>
          <a:p>
            <a:r>
              <a:rPr lang="en-AU" b="1" dirty="0">
                <a:solidFill>
                  <a:srgbClr val="0070C0"/>
                </a:solidFill>
              </a:rPr>
              <a:t>SECDED Coding </a:t>
            </a:r>
            <a:br>
              <a:rPr lang="en-AU" b="1" dirty="0"/>
            </a:br>
            <a:endParaRPr lang="en-AU" b="1" dirty="0"/>
          </a:p>
        </p:txBody>
      </p:sp>
      <p:sp>
        <p:nvSpPr>
          <p:cNvPr id="3" name="Content Placeholder 2"/>
          <p:cNvSpPr>
            <a:spLocks noGrp="1"/>
          </p:cNvSpPr>
          <p:nvPr>
            <p:ph idx="1"/>
          </p:nvPr>
        </p:nvSpPr>
        <p:spPr>
          <a:xfrm>
            <a:off x="457200" y="692696"/>
            <a:ext cx="8686800" cy="6165304"/>
          </a:xfrm>
        </p:spPr>
        <p:txBody>
          <a:bodyPr>
            <a:normAutofit/>
          </a:bodyPr>
          <a:lstStyle/>
          <a:p>
            <a:r>
              <a:rPr lang="en-AU" sz="2000" dirty="0">
                <a:latin typeface="Times New Roman" pitchFamily="18" charset="0"/>
                <a:cs typeface="Times New Roman" pitchFamily="18" charset="0"/>
              </a:rPr>
              <a:t>SECDED coding adds a parity bit to a Hamming code </a:t>
            </a:r>
          </a:p>
          <a:p>
            <a:pPr lvl="1"/>
            <a:r>
              <a:rPr lang="en-AU" sz="2000" dirty="0">
                <a:latin typeface="Times New Roman" pitchFamily="18" charset="0"/>
                <a:cs typeface="Times New Roman" pitchFamily="18" charset="0"/>
              </a:rPr>
              <a:t>P0 (so it becomes the new LSB)</a:t>
            </a:r>
          </a:p>
          <a:p>
            <a:r>
              <a:rPr lang="en-AU" sz="2000" dirty="0">
                <a:latin typeface="Times New Roman" pitchFamily="18" charset="0"/>
                <a:cs typeface="Times New Roman" pitchFamily="18" charset="0"/>
              </a:rPr>
              <a:t>Assume, for illustration, an even parity SECDED: </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if no error, parity P0 will show a correct even result and Hamming parity (check) bits show no error </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 if 1 error, parity P0  will not be even  and show an error, and Hamming parity bits will indicate which bit is in error (and we correct it)</a:t>
            </a:r>
          </a:p>
          <a:p>
            <a:pPr lvl="1"/>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 if 2 errors, parity P0 will show an even result which is incorrect, but Hamming parity bits will indicate an error but not enough info to correct the bits</a:t>
            </a:r>
          </a:p>
          <a:p>
            <a:pPr lvl="1"/>
            <a:r>
              <a:rPr lang="en-AU" sz="2000" dirty="0">
                <a:latin typeface="Times New Roman" pitchFamily="18" charset="0"/>
                <a:cs typeface="Times New Roman" pitchFamily="18" charset="0"/>
              </a:rPr>
              <a:t>explained further in next slide </a:t>
            </a:r>
          </a:p>
          <a:p>
            <a:pPr marL="457200" lvl="1" indent="0">
              <a:buNone/>
            </a:pPr>
            <a:endParaRPr lang="en-AU" sz="2000" dirty="0">
              <a:latin typeface="Times New Roman" pitchFamily="18" charset="0"/>
              <a:cs typeface="Times New Roman" pitchFamily="18" charset="0"/>
            </a:endParaRPr>
          </a:p>
          <a:p>
            <a:pPr lvl="1"/>
            <a:r>
              <a:rPr lang="en-AU" sz="2000" dirty="0">
                <a:latin typeface="Times New Roman" pitchFamily="18" charset="0"/>
                <a:cs typeface="Times New Roman" pitchFamily="18" charset="0"/>
              </a:rPr>
              <a:t> if  &gt; 2 errors, SECDED may not detect the error </a:t>
            </a:r>
          </a:p>
          <a:p>
            <a:pPr lvl="1"/>
            <a:r>
              <a:rPr lang="en-AU" sz="2000" dirty="0">
                <a:latin typeface="Times New Roman" pitchFamily="18" charset="0"/>
                <a:cs typeface="Times New Roman" pitchFamily="18" charset="0"/>
              </a:rPr>
              <a:t> but incredibly unlikely to have &gt;2 errors in memory</a:t>
            </a:r>
          </a:p>
          <a:p>
            <a:endParaRPr lang="en-AU" sz="20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372356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SECDED Coding </a:t>
            </a:r>
            <a:br>
              <a:rPr lang="en-AU" b="1" dirty="0"/>
            </a:br>
            <a:endParaRPr lang="en-AU" b="1" dirty="0"/>
          </a:p>
        </p:txBody>
      </p:sp>
      <p:sp>
        <p:nvSpPr>
          <p:cNvPr id="3" name="Content Placeholder 2"/>
          <p:cNvSpPr>
            <a:spLocks noGrp="1"/>
          </p:cNvSpPr>
          <p:nvPr>
            <p:ph idx="1"/>
          </p:nvPr>
        </p:nvSpPr>
        <p:spPr>
          <a:xfrm>
            <a:off x="457200" y="548680"/>
            <a:ext cx="8507288" cy="6309320"/>
          </a:xfrm>
        </p:spPr>
        <p:txBody>
          <a:bodyPr>
            <a:normAutofit lnSpcReduction="10000"/>
          </a:bodyPr>
          <a:lstStyle/>
          <a:p>
            <a:r>
              <a:rPr lang="en-AU" sz="2400" dirty="0">
                <a:latin typeface="Times New Roman" pitchFamily="18" charset="0"/>
                <a:cs typeface="Times New Roman" pitchFamily="18" charset="0"/>
              </a:rPr>
              <a:t> SECDED coding with even parity and 2 errors:</a:t>
            </a:r>
          </a:p>
          <a:p>
            <a:pPr marL="0" indent="0">
              <a:buNone/>
            </a:pPr>
            <a:r>
              <a:rPr lang="en-AU" sz="2400" dirty="0">
                <a:latin typeface="Times New Roman" pitchFamily="18" charset="0"/>
                <a:cs typeface="Times New Roman" pitchFamily="18" charset="0"/>
              </a:rPr>
              <a:t> – if the parity bit, P0,  is one of the errors, then the Hamming code parity bits would show the location of the other error, but the problem is we do not actually know for sure that the parity bit, P0, is in error, and so we cannot act on the other parity bits</a:t>
            </a:r>
          </a:p>
          <a:p>
            <a:pPr marL="0" indent="0">
              <a:buNone/>
            </a:pPr>
            <a:endParaRPr lang="en-AU" sz="2400" dirty="0">
              <a:latin typeface="Times New Roman" pitchFamily="18" charset="0"/>
              <a:cs typeface="Times New Roman" pitchFamily="18" charset="0"/>
            </a:endParaRPr>
          </a:p>
          <a:p>
            <a:pPr marL="0" indent="0">
              <a:buNone/>
            </a:pPr>
            <a:r>
              <a:rPr lang="en-AU" sz="2400" dirty="0">
                <a:latin typeface="Times New Roman" pitchFamily="18" charset="0"/>
                <a:cs typeface="Times New Roman" pitchFamily="18" charset="0"/>
              </a:rPr>
              <a:t> – if the parity bit, P0, had not been corrupted then both errors are in the Hamming code, which will detect the error but cannot be used to correct it </a:t>
            </a:r>
          </a:p>
          <a:p>
            <a:pPr marL="0" indent="0">
              <a:buNone/>
            </a:pPr>
            <a:r>
              <a:rPr lang="en-AU" sz="2400" b="1" u="sng" dirty="0">
                <a:solidFill>
                  <a:srgbClr val="FF0000"/>
                </a:solidFill>
                <a:latin typeface="Times New Roman" pitchFamily="18" charset="0"/>
                <a:cs typeface="Times New Roman" pitchFamily="18" charset="0"/>
              </a:rPr>
              <a:t>Note in this case of 2 errors, P0 will show a correct result but the other Hamming parity bits will show errors. This is the case of detecting two errors but cannot correct them</a:t>
            </a:r>
            <a:r>
              <a:rPr lang="en-AU" sz="2400" b="1" dirty="0">
                <a:solidFill>
                  <a:srgbClr val="FF0000"/>
                </a:solidFill>
                <a:latin typeface="Times New Roman" pitchFamily="18" charset="0"/>
                <a:cs typeface="Times New Roman" pitchFamily="18" charset="0"/>
              </a:rPr>
              <a:t>.</a:t>
            </a:r>
          </a:p>
          <a:p>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SECDED is commonly used for Error Correction Code (ECC) memory</a:t>
            </a:r>
          </a:p>
          <a:p>
            <a:pPr lvl="1"/>
            <a:r>
              <a:rPr lang="en-AU" sz="2400" dirty="0">
                <a:latin typeface="Times New Roman" pitchFamily="18" charset="0"/>
                <a:cs typeface="Times New Roman" pitchFamily="18" charset="0"/>
              </a:rPr>
              <a:t> workstations and servers have ECC RAM, it is less common on PCs</a:t>
            </a:r>
          </a:p>
          <a:p>
            <a:endParaRPr lang="en-AU" sz="2400" dirty="0">
              <a:latin typeface="Times New Roman" pitchFamily="18" charset="0"/>
              <a:cs typeface="Times New Roman" pitchFamily="18" charset="0"/>
            </a:endParaRPr>
          </a:p>
          <a:p>
            <a:pPr lvl="1"/>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218238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Parity </a:t>
            </a:r>
            <a:endParaRPr lang="en-AU" b="1" dirty="0"/>
          </a:p>
        </p:txBody>
      </p:sp>
      <p:sp>
        <p:nvSpPr>
          <p:cNvPr id="3" name="Content Placeholder 2"/>
          <p:cNvSpPr>
            <a:spLocks noGrp="1"/>
          </p:cNvSpPr>
          <p:nvPr>
            <p:ph idx="1"/>
          </p:nvPr>
        </p:nvSpPr>
        <p:spPr>
          <a:xfrm>
            <a:off x="457200" y="1340768"/>
            <a:ext cx="8229600" cy="5517232"/>
          </a:xfrm>
        </p:spPr>
        <p:txBody>
          <a:bodyPr>
            <a:normAutofit lnSpcReduction="10000"/>
          </a:bodyPr>
          <a:lstStyle/>
          <a:p>
            <a:r>
              <a:rPr lang="en-AU" sz="2400" dirty="0">
                <a:latin typeface="Times New Roman" pitchFamily="18" charset="0"/>
                <a:cs typeface="Times New Roman" pitchFamily="18" charset="0"/>
              </a:rPr>
              <a:t>Any 1 bit error will change the number of 1’s and 0’s, so the parity bit will no longer be correct </a:t>
            </a:r>
          </a:p>
          <a:p>
            <a:pPr lvl="1"/>
            <a:r>
              <a:rPr lang="en-AU" sz="2400" dirty="0">
                <a:latin typeface="Times New Roman" pitchFamily="18" charset="0"/>
                <a:cs typeface="Times New Roman" pitchFamily="18" charset="0"/>
              </a:rPr>
              <a:t>error is thus </a:t>
            </a:r>
            <a:r>
              <a:rPr lang="en-AU" sz="2400" b="1" i="1" dirty="0">
                <a:latin typeface="Times New Roman" pitchFamily="18" charset="0"/>
                <a:cs typeface="Times New Roman" pitchFamily="18" charset="0"/>
              </a:rPr>
              <a:t>detected </a:t>
            </a:r>
          </a:p>
          <a:p>
            <a:pPr lvl="1"/>
            <a:r>
              <a:rPr lang="en-AU" sz="2400" dirty="0">
                <a:latin typeface="Times New Roman" pitchFamily="18" charset="0"/>
                <a:cs typeface="Times New Roman" pitchFamily="18" charset="0"/>
              </a:rPr>
              <a:t>but not enough information to </a:t>
            </a:r>
            <a:r>
              <a:rPr lang="en-AU" sz="2400" b="1" i="1" dirty="0">
                <a:latin typeface="Times New Roman" pitchFamily="18" charset="0"/>
                <a:cs typeface="Times New Roman" pitchFamily="18" charset="0"/>
              </a:rPr>
              <a:t>correct </a:t>
            </a:r>
            <a:r>
              <a:rPr lang="en-AU" sz="2400" dirty="0">
                <a:latin typeface="Times New Roman" pitchFamily="18" charset="0"/>
                <a:cs typeface="Times New Roman" pitchFamily="18" charset="0"/>
              </a:rPr>
              <a:t>error (which bit has been flipped?) </a:t>
            </a:r>
            <a:br>
              <a:rPr lang="en-AU" sz="2400" dirty="0">
                <a:latin typeface="Times New Roman" pitchFamily="18" charset="0"/>
                <a:cs typeface="Times New Roman" pitchFamily="18" charset="0"/>
              </a:rPr>
            </a:br>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Flipping a single bit of an ASCII character produces another valid ASCII character </a:t>
            </a:r>
          </a:p>
          <a:p>
            <a:pPr lvl="1"/>
            <a:r>
              <a:rPr lang="en-AU" sz="2400" dirty="0">
                <a:latin typeface="Times New Roman" pitchFamily="18" charset="0"/>
                <a:cs typeface="Times New Roman" pitchFamily="18" charset="0"/>
              </a:rPr>
              <a:t>there is a 1-bit ‘distance’ between valid ASCII symbols (characters) </a:t>
            </a:r>
            <a:br>
              <a:rPr lang="en-AU" sz="2400" dirty="0">
                <a:latin typeface="Times New Roman" pitchFamily="18" charset="0"/>
                <a:cs typeface="Times New Roman" pitchFamily="18" charset="0"/>
              </a:rPr>
            </a:br>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If we could increase the ‘distance’ (in bits) between valid symbols, then a single bit error would turn a valid symbol into an invalid symbol</a:t>
            </a:r>
          </a:p>
          <a:p>
            <a:endParaRPr lang="en-AU" sz="2400" dirty="0">
              <a:latin typeface="Times New Roman" pitchFamily="18" charset="0"/>
              <a:cs typeface="Times New Roman" pitchFamily="18" charset="0"/>
            </a:endParaRPr>
          </a:p>
          <a:p>
            <a:endParaRPr lang="en-AU" sz="2400" dirty="0"/>
          </a:p>
        </p:txBody>
      </p:sp>
    </p:spTree>
    <p:extLst>
      <p:ext uri="{BB962C8B-B14F-4D97-AF65-F5344CB8AC3E}">
        <p14:creationId xmlns:p14="http://schemas.microsoft.com/office/powerpoint/2010/main" val="1616500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b="1" dirty="0">
                <a:solidFill>
                  <a:srgbClr val="0070C0"/>
                </a:solidFill>
              </a:rPr>
              <a:t>SECDED Encoding an ASCII Character (‘A’)</a:t>
            </a:r>
            <a:br>
              <a:rPr lang="en-AU" dirty="0"/>
            </a:br>
            <a:endParaRPr lang="en-AU" dirty="0"/>
          </a:p>
        </p:txBody>
      </p:sp>
      <p:sp>
        <p:nvSpPr>
          <p:cNvPr id="3" name="Content Placeholder 2"/>
          <p:cNvSpPr>
            <a:spLocks noGrp="1"/>
          </p:cNvSpPr>
          <p:nvPr>
            <p:ph idx="1"/>
          </p:nvPr>
        </p:nvSpPr>
        <p:spPr>
          <a:xfrm>
            <a:off x="457200" y="692696"/>
            <a:ext cx="8229600" cy="5433467"/>
          </a:xfrm>
        </p:spPr>
        <p:txBody>
          <a:bodyPr>
            <a:normAutofit/>
          </a:bodyPr>
          <a:lstStyle/>
          <a:p>
            <a:r>
              <a:rPr lang="en-AU" sz="1600" dirty="0">
                <a:latin typeface="Times New Roman" pitchFamily="18" charset="0"/>
                <a:cs typeface="Times New Roman" pitchFamily="18" charset="0"/>
              </a:rPr>
              <a:t>You create a similar table but you have an P0 extra column and row.  </a:t>
            </a:r>
          </a:p>
          <a:p>
            <a:r>
              <a:rPr lang="en-AU" sz="1600" dirty="0">
                <a:latin typeface="Times New Roman" pitchFamily="18" charset="0"/>
                <a:cs typeface="Times New Roman" pitchFamily="18" charset="0"/>
              </a:rPr>
              <a:t>You calculate P1, P2, P3, P4 as before as in the Hamming table, then  </a:t>
            </a:r>
            <a:r>
              <a:rPr lang="en-AU" sz="1600" b="1" dirty="0">
                <a:solidFill>
                  <a:srgbClr val="FF0000"/>
                </a:solidFill>
                <a:latin typeface="Times New Roman" pitchFamily="18" charset="0"/>
                <a:cs typeface="Times New Roman" pitchFamily="18" charset="0"/>
              </a:rPr>
              <a:t>finally</a:t>
            </a:r>
            <a:r>
              <a:rPr lang="en-AU" sz="1600" dirty="0">
                <a:latin typeface="Times New Roman" pitchFamily="18" charset="0"/>
                <a:cs typeface="Times New Roman" pitchFamily="18" charset="0"/>
              </a:rPr>
              <a:t> P0</a:t>
            </a:r>
          </a:p>
          <a:p>
            <a:endParaRPr lang="en-AU"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2619274"/>
              </p:ext>
            </p:extLst>
          </p:nvPr>
        </p:nvGraphicFramePr>
        <p:xfrm>
          <a:off x="827585" y="1772816"/>
          <a:ext cx="7992887" cy="5085182"/>
        </p:xfrm>
        <a:graphic>
          <a:graphicData uri="http://schemas.openxmlformats.org/drawingml/2006/table">
            <a:tbl>
              <a:tblPr firstRow="1" bandRow="1">
                <a:tableStyleId>{5C22544A-7EE6-4342-B048-85BDC9FD1C3A}</a:tableStyleId>
              </a:tblPr>
              <a:tblGrid>
                <a:gridCol w="631017">
                  <a:extLst>
                    <a:ext uri="{9D8B030D-6E8A-4147-A177-3AD203B41FA5}">
                      <a16:colId xmlns:a16="http://schemas.microsoft.com/office/drawing/2014/main" val="20000"/>
                    </a:ext>
                  </a:extLst>
                </a:gridCol>
                <a:gridCol w="631017">
                  <a:extLst>
                    <a:ext uri="{9D8B030D-6E8A-4147-A177-3AD203B41FA5}">
                      <a16:colId xmlns:a16="http://schemas.microsoft.com/office/drawing/2014/main" val="20001"/>
                    </a:ext>
                  </a:extLst>
                </a:gridCol>
                <a:gridCol w="631017">
                  <a:extLst>
                    <a:ext uri="{9D8B030D-6E8A-4147-A177-3AD203B41FA5}">
                      <a16:colId xmlns:a16="http://schemas.microsoft.com/office/drawing/2014/main" val="20002"/>
                    </a:ext>
                  </a:extLst>
                </a:gridCol>
                <a:gridCol w="631017">
                  <a:extLst>
                    <a:ext uri="{9D8B030D-6E8A-4147-A177-3AD203B41FA5}">
                      <a16:colId xmlns:a16="http://schemas.microsoft.com/office/drawing/2014/main" val="20003"/>
                    </a:ext>
                  </a:extLst>
                </a:gridCol>
                <a:gridCol w="631017">
                  <a:extLst>
                    <a:ext uri="{9D8B030D-6E8A-4147-A177-3AD203B41FA5}">
                      <a16:colId xmlns:a16="http://schemas.microsoft.com/office/drawing/2014/main" val="20004"/>
                    </a:ext>
                  </a:extLst>
                </a:gridCol>
                <a:gridCol w="631017">
                  <a:extLst>
                    <a:ext uri="{9D8B030D-6E8A-4147-A177-3AD203B41FA5}">
                      <a16:colId xmlns:a16="http://schemas.microsoft.com/office/drawing/2014/main" val="20005"/>
                    </a:ext>
                  </a:extLst>
                </a:gridCol>
                <a:gridCol w="573655">
                  <a:extLst>
                    <a:ext uri="{9D8B030D-6E8A-4147-A177-3AD203B41FA5}">
                      <a16:colId xmlns:a16="http://schemas.microsoft.com/office/drawing/2014/main" val="20006"/>
                    </a:ext>
                  </a:extLst>
                </a:gridCol>
                <a:gridCol w="565154">
                  <a:extLst>
                    <a:ext uri="{9D8B030D-6E8A-4147-A177-3AD203B41FA5}">
                      <a16:colId xmlns:a16="http://schemas.microsoft.com/office/drawing/2014/main" val="20007"/>
                    </a:ext>
                  </a:extLst>
                </a:gridCol>
                <a:gridCol w="565154">
                  <a:extLst>
                    <a:ext uri="{9D8B030D-6E8A-4147-A177-3AD203B41FA5}">
                      <a16:colId xmlns:a16="http://schemas.microsoft.com/office/drawing/2014/main" val="20008"/>
                    </a:ext>
                  </a:extLst>
                </a:gridCol>
                <a:gridCol w="484418">
                  <a:extLst>
                    <a:ext uri="{9D8B030D-6E8A-4147-A177-3AD203B41FA5}">
                      <a16:colId xmlns:a16="http://schemas.microsoft.com/office/drawing/2014/main" val="20009"/>
                    </a:ext>
                  </a:extLst>
                </a:gridCol>
                <a:gridCol w="484418">
                  <a:extLst>
                    <a:ext uri="{9D8B030D-6E8A-4147-A177-3AD203B41FA5}">
                      <a16:colId xmlns:a16="http://schemas.microsoft.com/office/drawing/2014/main" val="20010"/>
                    </a:ext>
                  </a:extLst>
                </a:gridCol>
                <a:gridCol w="482290">
                  <a:extLst>
                    <a:ext uri="{9D8B030D-6E8A-4147-A177-3AD203B41FA5}">
                      <a16:colId xmlns:a16="http://schemas.microsoft.com/office/drawing/2014/main" val="20011"/>
                    </a:ext>
                  </a:extLst>
                </a:gridCol>
                <a:gridCol w="1051696">
                  <a:extLst>
                    <a:ext uri="{9D8B030D-6E8A-4147-A177-3AD203B41FA5}">
                      <a16:colId xmlns:a16="http://schemas.microsoft.com/office/drawing/2014/main" val="20012"/>
                    </a:ext>
                  </a:extLst>
                </a:gridCol>
              </a:tblGrid>
              <a:tr h="1001494">
                <a:tc>
                  <a:txBody>
                    <a:bodyPr/>
                    <a:lstStyle/>
                    <a:p>
                      <a:pPr algn="ctr"/>
                      <a:r>
                        <a:rPr lang="en-AU" dirty="0"/>
                        <a:t>11</a:t>
                      </a:r>
                    </a:p>
                  </a:txBody>
                  <a:tcPr/>
                </a:tc>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Bit Position</a:t>
                      </a:r>
                    </a:p>
                  </a:txBody>
                  <a:tcPr/>
                </a:tc>
                <a:extLst>
                  <a:ext uri="{0D108BD9-81ED-4DB2-BD59-A6C34878D82A}">
                    <a16:rowId xmlns:a16="http://schemas.microsoft.com/office/drawing/2014/main" val="10000"/>
                  </a:ext>
                </a:extLst>
              </a:tr>
              <a:tr h="761428">
                <a:tc>
                  <a:txBody>
                    <a:bodyPr/>
                    <a:lstStyle/>
                    <a:p>
                      <a:pPr algn="ctr"/>
                      <a:r>
                        <a:rPr lang="en-AU" dirty="0"/>
                        <a:t>D7</a:t>
                      </a:r>
                    </a:p>
                  </a:txBody>
                  <a:tcPr/>
                </a:tc>
                <a:tc>
                  <a:txBody>
                    <a:bodyPr/>
                    <a:lstStyle/>
                    <a:p>
                      <a:pPr algn="ctr"/>
                      <a:r>
                        <a:rPr lang="en-AU" dirty="0"/>
                        <a:t>D6</a:t>
                      </a:r>
                    </a:p>
                  </a:txBody>
                  <a:tcPr/>
                </a:tc>
                <a:tc>
                  <a:txBody>
                    <a:bodyPr/>
                    <a:lstStyle/>
                    <a:p>
                      <a:pPr algn="ctr"/>
                      <a:r>
                        <a:rPr lang="en-AU" dirty="0"/>
                        <a:t>D5</a:t>
                      </a:r>
                    </a:p>
                  </a:txBody>
                  <a:tcPr/>
                </a:tc>
                <a:tc>
                  <a:txBody>
                    <a:bodyPr/>
                    <a:lstStyle/>
                    <a:p>
                      <a:pPr algn="ctr"/>
                      <a:r>
                        <a:rPr lang="en-AU" dirty="0"/>
                        <a:t>P4</a:t>
                      </a:r>
                    </a:p>
                  </a:txBody>
                  <a:tcPr/>
                </a:tc>
                <a:tc>
                  <a:txBody>
                    <a:bodyPr/>
                    <a:lstStyle/>
                    <a:p>
                      <a:pPr algn="ctr"/>
                      <a:r>
                        <a:rPr lang="en-AU" dirty="0"/>
                        <a:t>D4</a:t>
                      </a:r>
                    </a:p>
                  </a:txBody>
                  <a:tcPr/>
                </a:tc>
                <a:tc>
                  <a:txBody>
                    <a:bodyPr/>
                    <a:lstStyle/>
                    <a:p>
                      <a:pPr algn="ctr"/>
                      <a:r>
                        <a:rPr lang="en-AU" dirty="0"/>
                        <a:t>D3</a:t>
                      </a:r>
                    </a:p>
                  </a:txBody>
                  <a:tcPr/>
                </a:tc>
                <a:tc>
                  <a:txBody>
                    <a:bodyPr/>
                    <a:lstStyle/>
                    <a:p>
                      <a:pPr algn="ctr"/>
                      <a:r>
                        <a:rPr lang="en-AU" dirty="0"/>
                        <a:t>D2</a:t>
                      </a:r>
                    </a:p>
                  </a:txBody>
                  <a:tcPr/>
                </a:tc>
                <a:tc>
                  <a:txBody>
                    <a:bodyPr/>
                    <a:lstStyle/>
                    <a:p>
                      <a:pPr algn="ctr"/>
                      <a:r>
                        <a:rPr lang="en-AU" dirty="0"/>
                        <a:t>P3</a:t>
                      </a:r>
                    </a:p>
                  </a:txBody>
                  <a:tcPr/>
                </a:tc>
                <a:tc>
                  <a:txBody>
                    <a:bodyPr/>
                    <a:lstStyle/>
                    <a:p>
                      <a:pPr algn="ctr"/>
                      <a:r>
                        <a:rPr lang="en-AU" dirty="0"/>
                        <a:t>D1</a:t>
                      </a:r>
                    </a:p>
                  </a:txBody>
                  <a:tcPr/>
                </a:tc>
                <a:tc>
                  <a:txBody>
                    <a:bodyPr/>
                    <a:lstStyle/>
                    <a:p>
                      <a:pPr algn="ctr"/>
                      <a:r>
                        <a:rPr lang="en-AU" sz="1600" dirty="0"/>
                        <a:t>P2</a:t>
                      </a:r>
                    </a:p>
                  </a:txBody>
                  <a:tcPr/>
                </a:tc>
                <a:tc>
                  <a:txBody>
                    <a:bodyPr/>
                    <a:lstStyle/>
                    <a:p>
                      <a:pPr algn="ctr"/>
                      <a:r>
                        <a:rPr lang="en-AU" sz="1600" dirty="0"/>
                        <a:t>P1</a:t>
                      </a:r>
                    </a:p>
                  </a:txBody>
                  <a:tcPr/>
                </a:tc>
                <a:tc>
                  <a:txBody>
                    <a:bodyPr/>
                    <a:lstStyle/>
                    <a:p>
                      <a:pPr algn="ctr"/>
                      <a:r>
                        <a:rPr lang="en-AU" sz="1600" dirty="0"/>
                        <a:t>P0</a:t>
                      </a:r>
                    </a:p>
                  </a:txBody>
                  <a:tcPr/>
                </a:tc>
                <a:tc>
                  <a:txBody>
                    <a:bodyPr/>
                    <a:lstStyle/>
                    <a:p>
                      <a:pPr algn="ctr"/>
                      <a:r>
                        <a:rPr lang="en-AU" dirty="0"/>
                        <a:t>Data/Parity</a:t>
                      </a:r>
                    </a:p>
                  </a:txBody>
                  <a:tcPr/>
                </a:tc>
                <a:extLst>
                  <a:ext uri="{0D108BD9-81ED-4DB2-BD59-A6C34878D82A}">
                    <a16:rowId xmlns:a16="http://schemas.microsoft.com/office/drawing/2014/main" val="10001"/>
                  </a:ext>
                </a:extLst>
              </a:tr>
              <a:tr h="664452">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a:t>
                      </a:r>
                    </a:p>
                  </a:txBody>
                  <a:tcPr/>
                </a:tc>
                <a:tc>
                  <a:txBody>
                    <a:bodyPr/>
                    <a:lstStyle/>
                    <a:p>
                      <a:pPr algn="ctr"/>
                      <a:r>
                        <a:rPr lang="en-AU" dirty="0"/>
                        <a:t>1</a:t>
                      </a:r>
                    </a:p>
                  </a:txBody>
                  <a:tcPr/>
                </a:tc>
                <a:tc>
                  <a:txBody>
                    <a:bodyPr/>
                    <a:lstStyle/>
                    <a:p>
                      <a:pPr algn="ctr"/>
                      <a:r>
                        <a:rPr lang="en-AU" dirty="0"/>
                        <a:t>?</a:t>
                      </a:r>
                    </a:p>
                  </a:txBody>
                  <a:tcPr/>
                </a:tc>
                <a:tc>
                  <a:txBody>
                    <a:bodyPr/>
                    <a:lstStyle/>
                    <a:p>
                      <a:pPr algn="ctr"/>
                      <a:r>
                        <a:rPr lang="en-AU" dirty="0"/>
                        <a:t>?</a:t>
                      </a:r>
                    </a:p>
                  </a:txBody>
                  <a:tcPr/>
                </a:tc>
                <a:tc>
                  <a:txBody>
                    <a:bodyPr/>
                    <a:lstStyle/>
                    <a:p>
                      <a:pPr algn="ctr"/>
                      <a:r>
                        <a:rPr lang="en-AU" dirty="0"/>
                        <a:t>?</a:t>
                      </a:r>
                    </a:p>
                  </a:txBody>
                  <a:tcPr/>
                </a:tc>
                <a:tc>
                  <a:txBody>
                    <a:bodyPr/>
                    <a:lstStyle/>
                    <a:p>
                      <a:pPr algn="ctr"/>
                      <a:r>
                        <a:rPr lang="en-AU" dirty="0"/>
                        <a:t>P0</a:t>
                      </a:r>
                    </a:p>
                  </a:txBody>
                  <a:tcPr/>
                </a:tc>
                <a:extLst>
                  <a:ext uri="{0D108BD9-81ED-4DB2-BD59-A6C34878D82A}">
                    <a16:rowId xmlns:a16="http://schemas.microsoft.com/office/drawing/2014/main" val="10002"/>
                  </a:ext>
                </a:extLst>
              </a:tr>
              <a:tr h="664452">
                <a:tc>
                  <a:txBody>
                    <a:bodyPr/>
                    <a:lstStyle/>
                    <a:p>
                      <a:pPr algn="ctr"/>
                      <a:r>
                        <a:rPr lang="en-AU" dirty="0"/>
                        <a:t>1</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1</a:t>
                      </a:r>
                    </a:p>
                  </a:txBody>
                  <a:tcPr/>
                </a:tc>
                <a:tc>
                  <a:txBody>
                    <a:bodyPr/>
                    <a:lstStyle/>
                    <a:p>
                      <a:pPr algn="ctr"/>
                      <a:endParaRPr lang="en-AU" dirty="0"/>
                    </a:p>
                  </a:txBody>
                  <a:tcPr/>
                </a:tc>
                <a:tc>
                  <a:txBody>
                    <a:bodyPr/>
                    <a:lstStyle/>
                    <a:p>
                      <a:pPr algn="ctr"/>
                      <a:r>
                        <a:rPr lang="en-AU" dirty="0"/>
                        <a:t>?</a:t>
                      </a:r>
                    </a:p>
                  </a:txBody>
                  <a:tcPr/>
                </a:tc>
                <a:tc>
                  <a:txBody>
                    <a:bodyPr/>
                    <a:lstStyle/>
                    <a:p>
                      <a:pPr algn="ctr"/>
                      <a:endParaRPr lang="en-AU" dirty="0"/>
                    </a:p>
                  </a:txBody>
                  <a:tcPr/>
                </a:tc>
                <a:tc>
                  <a:txBody>
                    <a:bodyPr/>
                    <a:lstStyle/>
                    <a:p>
                      <a:pPr algn="ctr"/>
                      <a:r>
                        <a:rPr lang="en-AU" dirty="0"/>
                        <a:t>P1</a:t>
                      </a:r>
                    </a:p>
                  </a:txBody>
                  <a:tcPr/>
                </a:tc>
                <a:extLst>
                  <a:ext uri="{0D108BD9-81ED-4DB2-BD59-A6C34878D82A}">
                    <a16:rowId xmlns:a16="http://schemas.microsoft.com/office/drawing/2014/main" val="10003"/>
                  </a:ext>
                </a:extLst>
              </a:tr>
              <a:tr h="664452">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P2</a:t>
                      </a:r>
                    </a:p>
                  </a:txBody>
                  <a:tcPr/>
                </a:tc>
                <a:extLst>
                  <a:ext uri="{0D108BD9-81ED-4DB2-BD59-A6C34878D82A}">
                    <a16:rowId xmlns:a16="http://schemas.microsoft.com/office/drawing/2014/main" val="10004"/>
                  </a:ext>
                </a:extLst>
              </a:tr>
              <a:tr h="664452">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P3</a:t>
                      </a:r>
                    </a:p>
                  </a:txBody>
                  <a:tcPr/>
                </a:tc>
                <a:extLst>
                  <a:ext uri="{0D108BD9-81ED-4DB2-BD59-A6C34878D82A}">
                    <a16:rowId xmlns:a16="http://schemas.microsoft.com/office/drawing/2014/main" val="10005"/>
                  </a:ext>
                </a:extLst>
              </a:tr>
              <a:tr h="664452">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5140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solidFill>
                  <a:srgbClr val="0070C0"/>
                </a:solidFill>
              </a:rPr>
              <a:t>SECDED Encoding an ASCII Character (‘A’)</a:t>
            </a:r>
            <a:br>
              <a:rPr lang="en-AU" sz="3600" dirty="0">
                <a:solidFill>
                  <a:srgbClr val="0070C0"/>
                </a:solidFill>
              </a:rPr>
            </a:br>
            <a:br>
              <a:rPr lang="en-AU" dirty="0"/>
            </a:br>
            <a:endParaRPr lang="en-AU" dirty="0"/>
          </a:p>
        </p:txBody>
      </p:sp>
      <p:sp>
        <p:nvSpPr>
          <p:cNvPr id="3" name="Content Placeholder 2"/>
          <p:cNvSpPr>
            <a:spLocks noGrp="1"/>
          </p:cNvSpPr>
          <p:nvPr>
            <p:ph idx="1"/>
          </p:nvPr>
        </p:nvSpPr>
        <p:spPr>
          <a:xfrm>
            <a:off x="457200" y="548680"/>
            <a:ext cx="8229600" cy="5577483"/>
          </a:xfrm>
        </p:spPr>
        <p:txBody>
          <a:bodyPr>
            <a:normAutofit/>
          </a:bodyPr>
          <a:lstStyle/>
          <a:p>
            <a:r>
              <a:rPr lang="en-AU" sz="2000" dirty="0">
                <a:latin typeface="Times New Roman" pitchFamily="18" charset="0"/>
                <a:cs typeface="Times New Roman" pitchFamily="18" charset="0"/>
              </a:rPr>
              <a:t>You calculate P1, P2, P3, P4 as before what is the value of P0?</a:t>
            </a:r>
          </a:p>
          <a:p>
            <a:endParaRPr lang="en-AU"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0644977"/>
              </p:ext>
            </p:extLst>
          </p:nvPr>
        </p:nvGraphicFramePr>
        <p:xfrm>
          <a:off x="1763688" y="1196753"/>
          <a:ext cx="7128790" cy="5112566"/>
        </p:xfrm>
        <a:graphic>
          <a:graphicData uri="http://schemas.openxmlformats.org/drawingml/2006/table">
            <a:tbl>
              <a:tblPr firstRow="1" bandRow="1">
                <a:tableStyleId>{5C22544A-7EE6-4342-B048-85BDC9FD1C3A}</a:tableStyleId>
              </a:tblPr>
              <a:tblGrid>
                <a:gridCol w="562799">
                  <a:extLst>
                    <a:ext uri="{9D8B030D-6E8A-4147-A177-3AD203B41FA5}">
                      <a16:colId xmlns:a16="http://schemas.microsoft.com/office/drawing/2014/main" val="20000"/>
                    </a:ext>
                  </a:extLst>
                </a:gridCol>
                <a:gridCol w="562799">
                  <a:extLst>
                    <a:ext uri="{9D8B030D-6E8A-4147-A177-3AD203B41FA5}">
                      <a16:colId xmlns:a16="http://schemas.microsoft.com/office/drawing/2014/main" val="20001"/>
                    </a:ext>
                  </a:extLst>
                </a:gridCol>
                <a:gridCol w="562799">
                  <a:extLst>
                    <a:ext uri="{9D8B030D-6E8A-4147-A177-3AD203B41FA5}">
                      <a16:colId xmlns:a16="http://schemas.microsoft.com/office/drawing/2014/main" val="20002"/>
                    </a:ext>
                  </a:extLst>
                </a:gridCol>
                <a:gridCol w="562799">
                  <a:extLst>
                    <a:ext uri="{9D8B030D-6E8A-4147-A177-3AD203B41FA5}">
                      <a16:colId xmlns:a16="http://schemas.microsoft.com/office/drawing/2014/main" val="20003"/>
                    </a:ext>
                  </a:extLst>
                </a:gridCol>
                <a:gridCol w="562799">
                  <a:extLst>
                    <a:ext uri="{9D8B030D-6E8A-4147-A177-3AD203B41FA5}">
                      <a16:colId xmlns:a16="http://schemas.microsoft.com/office/drawing/2014/main" val="20004"/>
                    </a:ext>
                  </a:extLst>
                </a:gridCol>
                <a:gridCol w="562799">
                  <a:extLst>
                    <a:ext uri="{9D8B030D-6E8A-4147-A177-3AD203B41FA5}">
                      <a16:colId xmlns:a16="http://schemas.microsoft.com/office/drawing/2014/main" val="20005"/>
                    </a:ext>
                  </a:extLst>
                </a:gridCol>
                <a:gridCol w="511638">
                  <a:extLst>
                    <a:ext uri="{9D8B030D-6E8A-4147-A177-3AD203B41FA5}">
                      <a16:colId xmlns:a16="http://schemas.microsoft.com/office/drawing/2014/main" val="20006"/>
                    </a:ext>
                  </a:extLst>
                </a:gridCol>
                <a:gridCol w="504056">
                  <a:extLst>
                    <a:ext uri="{9D8B030D-6E8A-4147-A177-3AD203B41FA5}">
                      <a16:colId xmlns:a16="http://schemas.microsoft.com/office/drawing/2014/main" val="20007"/>
                    </a:ext>
                  </a:extLst>
                </a:gridCol>
                <a:gridCol w="504056">
                  <a:extLst>
                    <a:ext uri="{9D8B030D-6E8A-4147-A177-3AD203B41FA5}">
                      <a16:colId xmlns:a16="http://schemas.microsoft.com/office/drawing/2014/main" val="20008"/>
                    </a:ext>
                  </a:extLst>
                </a:gridCol>
                <a:gridCol w="432048">
                  <a:extLst>
                    <a:ext uri="{9D8B030D-6E8A-4147-A177-3AD203B41FA5}">
                      <a16:colId xmlns:a16="http://schemas.microsoft.com/office/drawing/2014/main" val="20009"/>
                    </a:ext>
                  </a:extLst>
                </a:gridCol>
                <a:gridCol w="432048">
                  <a:extLst>
                    <a:ext uri="{9D8B030D-6E8A-4147-A177-3AD203B41FA5}">
                      <a16:colId xmlns:a16="http://schemas.microsoft.com/office/drawing/2014/main" val="20010"/>
                    </a:ext>
                  </a:extLst>
                </a:gridCol>
                <a:gridCol w="430151">
                  <a:extLst>
                    <a:ext uri="{9D8B030D-6E8A-4147-A177-3AD203B41FA5}">
                      <a16:colId xmlns:a16="http://schemas.microsoft.com/office/drawing/2014/main" val="20011"/>
                    </a:ext>
                  </a:extLst>
                </a:gridCol>
                <a:gridCol w="937999">
                  <a:extLst>
                    <a:ext uri="{9D8B030D-6E8A-4147-A177-3AD203B41FA5}">
                      <a16:colId xmlns:a16="http://schemas.microsoft.com/office/drawing/2014/main" val="20012"/>
                    </a:ext>
                  </a:extLst>
                </a:gridCol>
              </a:tblGrid>
              <a:tr h="955484">
                <a:tc>
                  <a:txBody>
                    <a:bodyPr/>
                    <a:lstStyle/>
                    <a:p>
                      <a:pPr algn="ctr"/>
                      <a:r>
                        <a:rPr lang="en-AU" dirty="0"/>
                        <a:t>11</a:t>
                      </a:r>
                    </a:p>
                  </a:txBody>
                  <a:tcPr/>
                </a:tc>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Bit Position</a:t>
                      </a:r>
                    </a:p>
                  </a:txBody>
                  <a:tcPr/>
                </a:tc>
                <a:extLst>
                  <a:ext uri="{0D108BD9-81ED-4DB2-BD59-A6C34878D82A}">
                    <a16:rowId xmlns:a16="http://schemas.microsoft.com/office/drawing/2014/main" val="10000"/>
                  </a:ext>
                </a:extLst>
              </a:tr>
              <a:tr h="775112">
                <a:tc>
                  <a:txBody>
                    <a:bodyPr/>
                    <a:lstStyle/>
                    <a:p>
                      <a:pPr algn="ctr"/>
                      <a:r>
                        <a:rPr lang="en-AU" dirty="0"/>
                        <a:t>D7</a:t>
                      </a:r>
                    </a:p>
                  </a:txBody>
                  <a:tcPr/>
                </a:tc>
                <a:tc>
                  <a:txBody>
                    <a:bodyPr/>
                    <a:lstStyle/>
                    <a:p>
                      <a:pPr algn="ctr"/>
                      <a:r>
                        <a:rPr lang="en-AU" dirty="0"/>
                        <a:t>D6</a:t>
                      </a:r>
                    </a:p>
                  </a:txBody>
                  <a:tcPr/>
                </a:tc>
                <a:tc>
                  <a:txBody>
                    <a:bodyPr/>
                    <a:lstStyle/>
                    <a:p>
                      <a:pPr algn="ctr"/>
                      <a:r>
                        <a:rPr lang="en-AU" dirty="0"/>
                        <a:t>D5</a:t>
                      </a:r>
                    </a:p>
                  </a:txBody>
                  <a:tcPr/>
                </a:tc>
                <a:tc>
                  <a:txBody>
                    <a:bodyPr/>
                    <a:lstStyle/>
                    <a:p>
                      <a:pPr algn="ctr"/>
                      <a:r>
                        <a:rPr lang="en-AU" dirty="0"/>
                        <a:t>P4</a:t>
                      </a:r>
                    </a:p>
                  </a:txBody>
                  <a:tcPr/>
                </a:tc>
                <a:tc>
                  <a:txBody>
                    <a:bodyPr/>
                    <a:lstStyle/>
                    <a:p>
                      <a:pPr algn="ctr"/>
                      <a:r>
                        <a:rPr lang="en-AU" dirty="0"/>
                        <a:t>D4</a:t>
                      </a:r>
                    </a:p>
                  </a:txBody>
                  <a:tcPr/>
                </a:tc>
                <a:tc>
                  <a:txBody>
                    <a:bodyPr/>
                    <a:lstStyle/>
                    <a:p>
                      <a:pPr algn="ctr"/>
                      <a:r>
                        <a:rPr lang="en-AU" dirty="0"/>
                        <a:t>D3</a:t>
                      </a:r>
                    </a:p>
                  </a:txBody>
                  <a:tcPr/>
                </a:tc>
                <a:tc>
                  <a:txBody>
                    <a:bodyPr/>
                    <a:lstStyle/>
                    <a:p>
                      <a:pPr algn="ctr"/>
                      <a:r>
                        <a:rPr lang="en-AU" dirty="0"/>
                        <a:t>D2</a:t>
                      </a:r>
                    </a:p>
                  </a:txBody>
                  <a:tcPr/>
                </a:tc>
                <a:tc>
                  <a:txBody>
                    <a:bodyPr/>
                    <a:lstStyle/>
                    <a:p>
                      <a:pPr algn="ctr"/>
                      <a:r>
                        <a:rPr lang="en-AU" dirty="0"/>
                        <a:t>P3</a:t>
                      </a:r>
                    </a:p>
                  </a:txBody>
                  <a:tcPr/>
                </a:tc>
                <a:tc>
                  <a:txBody>
                    <a:bodyPr/>
                    <a:lstStyle/>
                    <a:p>
                      <a:pPr algn="ctr"/>
                      <a:r>
                        <a:rPr lang="en-AU" dirty="0"/>
                        <a:t>D1</a:t>
                      </a:r>
                    </a:p>
                  </a:txBody>
                  <a:tcPr/>
                </a:tc>
                <a:tc>
                  <a:txBody>
                    <a:bodyPr/>
                    <a:lstStyle/>
                    <a:p>
                      <a:pPr algn="ctr"/>
                      <a:r>
                        <a:rPr lang="en-AU" sz="1600" dirty="0"/>
                        <a:t>P2</a:t>
                      </a:r>
                    </a:p>
                  </a:txBody>
                  <a:tcPr/>
                </a:tc>
                <a:tc>
                  <a:txBody>
                    <a:bodyPr/>
                    <a:lstStyle/>
                    <a:p>
                      <a:pPr algn="ctr"/>
                      <a:r>
                        <a:rPr lang="en-AU" sz="1600" dirty="0"/>
                        <a:t>P1</a:t>
                      </a:r>
                    </a:p>
                  </a:txBody>
                  <a:tcPr/>
                </a:tc>
                <a:tc>
                  <a:txBody>
                    <a:bodyPr/>
                    <a:lstStyle/>
                    <a:p>
                      <a:pPr algn="ctr"/>
                      <a:r>
                        <a:rPr lang="en-AU" sz="1600" dirty="0"/>
                        <a:t>P0</a:t>
                      </a:r>
                    </a:p>
                  </a:txBody>
                  <a:tcPr/>
                </a:tc>
                <a:tc>
                  <a:txBody>
                    <a:bodyPr/>
                    <a:lstStyle/>
                    <a:p>
                      <a:pPr algn="ctr"/>
                      <a:r>
                        <a:rPr lang="en-AU" dirty="0"/>
                        <a:t>Data/Parity</a:t>
                      </a:r>
                    </a:p>
                  </a:txBody>
                  <a:tcPr/>
                </a:tc>
                <a:extLst>
                  <a:ext uri="{0D108BD9-81ED-4DB2-BD59-A6C34878D82A}">
                    <a16:rowId xmlns:a16="http://schemas.microsoft.com/office/drawing/2014/main" val="10001"/>
                  </a:ext>
                </a:extLst>
              </a:tr>
              <a:tr h="676394">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1</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US"/>
                        <a:t>0</a:t>
                      </a:r>
                      <a:endParaRPr lang="en-AU" dirty="0"/>
                    </a:p>
                  </a:txBody>
                  <a:tcPr/>
                </a:tc>
                <a:tc>
                  <a:txBody>
                    <a:bodyPr/>
                    <a:lstStyle/>
                    <a:p>
                      <a:pPr algn="ctr"/>
                      <a:r>
                        <a:rPr lang="en-AU" dirty="0"/>
                        <a:t>P0</a:t>
                      </a:r>
                    </a:p>
                  </a:txBody>
                  <a:tcPr/>
                </a:tc>
                <a:extLst>
                  <a:ext uri="{0D108BD9-81ED-4DB2-BD59-A6C34878D82A}">
                    <a16:rowId xmlns:a16="http://schemas.microsoft.com/office/drawing/2014/main" val="10002"/>
                  </a:ext>
                </a:extLst>
              </a:tr>
              <a:tr h="676394">
                <a:tc>
                  <a:txBody>
                    <a:bodyPr/>
                    <a:lstStyle/>
                    <a:p>
                      <a:pPr algn="ctr"/>
                      <a:r>
                        <a:rPr lang="en-AU" dirty="0"/>
                        <a:t>1</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1</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P1</a:t>
                      </a:r>
                    </a:p>
                  </a:txBody>
                  <a:tcPr/>
                </a:tc>
                <a:extLst>
                  <a:ext uri="{0D108BD9-81ED-4DB2-BD59-A6C34878D82A}">
                    <a16:rowId xmlns:a16="http://schemas.microsoft.com/office/drawing/2014/main" val="10003"/>
                  </a:ext>
                </a:extLst>
              </a:tr>
              <a:tr h="676394">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1</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P2</a:t>
                      </a:r>
                    </a:p>
                  </a:txBody>
                  <a:tcPr/>
                </a:tc>
                <a:extLst>
                  <a:ext uri="{0D108BD9-81ED-4DB2-BD59-A6C34878D82A}">
                    <a16:rowId xmlns:a16="http://schemas.microsoft.com/office/drawing/2014/main" val="10004"/>
                  </a:ext>
                </a:extLst>
              </a:tr>
              <a:tr h="676394">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P3</a:t>
                      </a:r>
                    </a:p>
                  </a:txBody>
                  <a:tcPr/>
                </a:tc>
                <a:extLst>
                  <a:ext uri="{0D108BD9-81ED-4DB2-BD59-A6C34878D82A}">
                    <a16:rowId xmlns:a16="http://schemas.microsoft.com/office/drawing/2014/main" val="10005"/>
                  </a:ext>
                </a:extLst>
              </a:tr>
              <a:tr h="676394">
                <a:tc>
                  <a:txBody>
                    <a:bodyPr/>
                    <a:lstStyle/>
                    <a:p>
                      <a:pPr algn="ctr"/>
                      <a:r>
                        <a:rPr lang="en-AU" dirty="0"/>
                        <a:t>1</a:t>
                      </a:r>
                    </a:p>
                  </a:txBody>
                  <a:tcPr/>
                </a:tc>
                <a:tc>
                  <a:txBody>
                    <a:bodyPr/>
                    <a:lstStyle/>
                    <a:p>
                      <a:pPr algn="ctr"/>
                      <a:r>
                        <a:rPr lang="en-AU" dirty="0"/>
                        <a:t>0</a:t>
                      </a:r>
                    </a:p>
                  </a:txBody>
                  <a:tcPr/>
                </a:tc>
                <a:tc>
                  <a:txBody>
                    <a:bodyPr/>
                    <a:lstStyle/>
                    <a:p>
                      <a:pPr algn="ctr"/>
                      <a:r>
                        <a:rPr lang="en-AU" dirty="0"/>
                        <a:t>0</a:t>
                      </a:r>
                    </a:p>
                  </a:txBody>
                  <a:tcPr/>
                </a:tc>
                <a:tc>
                  <a:txBody>
                    <a:bodyPr/>
                    <a:lstStyle/>
                    <a:p>
                      <a:pPr algn="ctr"/>
                      <a:r>
                        <a:rPr lang="en-AU" dirty="0"/>
                        <a:t>1</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257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SECDED Encoding an ASCII Character (‘A’) cont’d</a:t>
            </a:r>
            <a:br>
              <a:rPr lang="en-AU" b="1" dirty="0"/>
            </a:br>
            <a:endParaRPr lang="en-AU" b="1" dirty="0"/>
          </a:p>
        </p:txBody>
      </p:sp>
      <p:sp>
        <p:nvSpPr>
          <p:cNvPr id="3" name="Content Placeholder 2"/>
          <p:cNvSpPr>
            <a:spLocks noGrp="1"/>
          </p:cNvSpPr>
          <p:nvPr>
            <p:ph idx="1"/>
          </p:nvPr>
        </p:nvSpPr>
        <p:spPr>
          <a:xfrm>
            <a:off x="457200" y="1268760"/>
            <a:ext cx="8229600" cy="4857403"/>
          </a:xfrm>
        </p:spPr>
        <p:txBody>
          <a:bodyPr>
            <a:normAutofit/>
          </a:bodyPr>
          <a:lstStyle/>
          <a:p>
            <a:r>
              <a:rPr lang="en-AU" sz="2400" dirty="0">
                <a:latin typeface="Times New Roman" pitchFamily="18" charset="0"/>
                <a:cs typeface="Times New Roman" pitchFamily="18" charset="0"/>
              </a:rPr>
              <a:t>After encoding you have:</a:t>
            </a:r>
          </a:p>
          <a:p>
            <a:pPr marL="0" indent="0">
              <a:buNone/>
            </a:pPr>
            <a:r>
              <a:rPr lang="en-AU" sz="2400" dirty="0">
                <a:latin typeface="Times New Roman" pitchFamily="18" charset="0"/>
                <a:cs typeface="Times New Roman" pitchFamily="18" charset="0"/>
              </a:rPr>
              <a:t>=&gt; 100101011100</a:t>
            </a:r>
          </a:p>
          <a:p>
            <a:r>
              <a:rPr lang="en-AU" sz="2400" dirty="0">
                <a:latin typeface="Times New Roman" pitchFamily="18" charset="0"/>
                <a:cs typeface="Times New Roman" pitchFamily="18" charset="0"/>
              </a:rPr>
              <a:t>Split into “nibbles”</a:t>
            </a:r>
          </a:p>
          <a:p>
            <a:r>
              <a:rPr lang="en-AU" sz="2400" dirty="0">
                <a:latin typeface="Times New Roman" pitchFamily="18" charset="0"/>
                <a:cs typeface="Times New Roman" pitchFamily="18" charset="0"/>
              </a:rPr>
              <a:t>1001 0101 1100 =&gt; hexadecimal =&gt; 95C</a:t>
            </a:r>
            <a:r>
              <a:rPr lang="en-AU" sz="2400" baseline="-25000" dirty="0">
                <a:latin typeface="Times New Roman" panose="02020603050405020304" pitchFamily="18" charset="0"/>
                <a:cs typeface="Times New Roman" pitchFamily="18" charset="0"/>
              </a:rPr>
              <a:t>16</a:t>
            </a:r>
          </a:p>
          <a:p>
            <a:endParaRPr lang="en-AU" sz="2400" dirty="0">
              <a:latin typeface="Times New Roman" panose="02020603050405020304" pitchFamily="18" charset="0"/>
              <a:cs typeface="Times New Roman" pitchFamily="18" charset="0"/>
            </a:endParaRPr>
          </a:p>
          <a:p>
            <a:r>
              <a:rPr lang="en-AU" sz="2400" b="1" dirty="0">
                <a:solidFill>
                  <a:srgbClr val="FF0000"/>
                </a:solidFill>
                <a:latin typeface="Times New Roman" panose="02020603050405020304" pitchFamily="18" charset="0"/>
                <a:cs typeface="Times New Roman" pitchFamily="18" charset="0"/>
              </a:rPr>
              <a:t>Note in Assignment 1 the binary string is </a:t>
            </a:r>
            <a:r>
              <a:rPr lang="en-US" sz="2400" b="1" dirty="0">
                <a:solidFill>
                  <a:srgbClr val="FF0000"/>
                </a:solidFill>
                <a:latin typeface="Times New Roman" panose="02020603050405020304" pitchFamily="18" charset="0"/>
                <a:cs typeface="Times New Roman" panose="02020603050405020304" pitchFamily="18" charset="0"/>
              </a:rPr>
              <a:t>E76</a:t>
            </a:r>
            <a:r>
              <a:rPr lang="en-US" sz="2400" b="1" baseline="-25000" dirty="0">
                <a:solidFill>
                  <a:srgbClr val="FF0000"/>
                </a:solidFill>
                <a:latin typeface="Times New Roman" panose="02020603050405020304" pitchFamily="18" charset="0"/>
                <a:cs typeface="Times New Roman" panose="02020603050405020304" pitchFamily="18" charset="0"/>
              </a:rPr>
              <a:t>16</a:t>
            </a:r>
            <a:endParaRPr lang="en-AU" sz="2400" b="1" dirty="0">
              <a:solidFill>
                <a:srgbClr val="FF0000"/>
              </a:solidFill>
              <a:latin typeface="Times New Roman" panose="02020603050405020304" pitchFamily="18" charset="0"/>
              <a:cs typeface="Times New Roman" pitchFamily="18" charset="0"/>
            </a:endParaRPr>
          </a:p>
          <a:p>
            <a:r>
              <a:rPr lang="en-AU" sz="2400" b="1" dirty="0">
                <a:solidFill>
                  <a:srgbClr val="FF0000"/>
                </a:solidFill>
                <a:latin typeface="Times New Roman" panose="02020603050405020304" pitchFamily="18" charset="0"/>
                <a:cs typeface="Times New Roman" pitchFamily="18" charset="0"/>
              </a:rPr>
              <a:t>Some students accidently get 16 as a part of the question  so they create a SECDED table for E7616  please do not do this!</a:t>
            </a:r>
          </a:p>
          <a:p>
            <a:r>
              <a:rPr lang="en-AU" sz="2400" b="1" dirty="0">
                <a:solidFill>
                  <a:srgbClr val="FF0000"/>
                </a:solidFill>
                <a:latin typeface="Times New Roman" panose="02020603050405020304" pitchFamily="18" charset="0"/>
                <a:cs typeface="Times New Roman" pitchFamily="18" charset="0"/>
              </a:rPr>
              <a:t>HINT: Have 12 columns in your Hamming/SECDED table even if the leading columns have 0’s</a:t>
            </a:r>
          </a:p>
        </p:txBody>
      </p:sp>
    </p:spTree>
    <p:extLst>
      <p:ext uri="{BB962C8B-B14F-4D97-AF65-F5344CB8AC3E}">
        <p14:creationId xmlns:p14="http://schemas.microsoft.com/office/powerpoint/2010/main" val="188609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solidFill>
                  <a:srgbClr val="0070C0"/>
                </a:solidFill>
              </a:rPr>
              <a:t>Correcting a 1 Bit Error using SECDED</a:t>
            </a:r>
            <a:br>
              <a:rPr lang="en-AU" sz="3600" dirty="0">
                <a:solidFill>
                  <a:srgbClr val="0070C0"/>
                </a:solidFill>
              </a:rPr>
            </a:br>
            <a:br>
              <a:rPr lang="en-AU" dirty="0"/>
            </a:br>
            <a:endParaRPr lang="en-AU" dirty="0"/>
          </a:p>
        </p:txBody>
      </p:sp>
      <p:sp>
        <p:nvSpPr>
          <p:cNvPr id="3" name="Content Placeholder 2"/>
          <p:cNvSpPr>
            <a:spLocks noGrp="1"/>
          </p:cNvSpPr>
          <p:nvPr>
            <p:ph idx="1"/>
          </p:nvPr>
        </p:nvSpPr>
        <p:spPr>
          <a:xfrm>
            <a:off x="457200" y="548680"/>
            <a:ext cx="8229600" cy="5577483"/>
          </a:xfrm>
        </p:spPr>
        <p:txBody>
          <a:bodyPr>
            <a:normAutofit/>
          </a:bodyPr>
          <a:lstStyle/>
          <a:p>
            <a:pPr marL="0" indent="0">
              <a:buNone/>
            </a:pPr>
            <a:r>
              <a:rPr lang="en-US" sz="1800" kern="50" dirty="0">
                <a:solidFill>
                  <a:srgbClr val="000000"/>
                </a:solidFill>
                <a:effectLst/>
                <a:latin typeface="Times New Roman" panose="02020603050405020304" pitchFamily="18" charset="0"/>
                <a:ea typeface="Times New Roman" panose="02020603050405020304" pitchFamily="18" charset="0"/>
              </a:rPr>
              <a:t>A SECDED encoded character has been retrieved, with the hexadecimal value of 409</a:t>
            </a:r>
            <a:r>
              <a:rPr lang="en-US" sz="1800" kern="50" baseline="-25000" dirty="0">
                <a:solidFill>
                  <a:srgbClr val="000000"/>
                </a:solidFill>
                <a:effectLst/>
                <a:latin typeface="Times New Roman" panose="02020603050405020304" pitchFamily="18" charset="0"/>
                <a:ea typeface="Times New Roman" panose="02020603050405020304" pitchFamily="18" charset="0"/>
              </a:rPr>
              <a:t>16</a:t>
            </a:r>
            <a:r>
              <a:rPr lang="en-US" sz="1800" kern="5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US" sz="1800" kern="50" dirty="0">
                <a:solidFill>
                  <a:srgbClr val="000000"/>
                </a:solidFill>
                <a:latin typeface="Times New Roman" panose="02020603050405020304" pitchFamily="18" charset="0"/>
                <a:ea typeface="Times New Roman" panose="02020603050405020304" pitchFamily="18" charset="0"/>
              </a:rPr>
              <a:t>Fix the 1-bit error.  Find the ASCII character encoded. </a:t>
            </a:r>
            <a:r>
              <a:rPr lang="en-US" sz="1800" b="1" kern="50" dirty="0">
                <a:solidFill>
                  <a:srgbClr val="FF0000"/>
                </a:solidFill>
                <a:effectLst/>
                <a:latin typeface="Times New Roman" panose="02020603050405020304" pitchFamily="18" charset="0"/>
                <a:ea typeface="Times New Roman" panose="02020603050405020304" pitchFamily="18" charset="0"/>
              </a:rPr>
              <a:t>You may assume that the SECDED parity is even.</a:t>
            </a:r>
            <a:r>
              <a:rPr lang="en-US" sz="1800" kern="50" dirty="0">
                <a:solidFill>
                  <a:srgbClr val="FF0000"/>
                </a:solidFill>
                <a:effectLst/>
                <a:latin typeface="Times New Roman" panose="02020603050405020304" pitchFamily="18" charset="0"/>
                <a:ea typeface="Times New Roman" panose="02020603050405020304" pitchFamily="18" charset="0"/>
              </a:rPr>
              <a:t> </a:t>
            </a:r>
            <a:endParaRPr lang="en-AU"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44036429"/>
              </p:ext>
            </p:extLst>
          </p:nvPr>
        </p:nvGraphicFramePr>
        <p:xfrm>
          <a:off x="1763688" y="1496543"/>
          <a:ext cx="7128790" cy="5119685"/>
        </p:xfrm>
        <a:graphic>
          <a:graphicData uri="http://schemas.openxmlformats.org/drawingml/2006/table">
            <a:tbl>
              <a:tblPr firstRow="1" bandRow="1">
                <a:tableStyleId>{5C22544A-7EE6-4342-B048-85BDC9FD1C3A}</a:tableStyleId>
              </a:tblPr>
              <a:tblGrid>
                <a:gridCol w="562799">
                  <a:extLst>
                    <a:ext uri="{9D8B030D-6E8A-4147-A177-3AD203B41FA5}">
                      <a16:colId xmlns:a16="http://schemas.microsoft.com/office/drawing/2014/main" val="20000"/>
                    </a:ext>
                  </a:extLst>
                </a:gridCol>
                <a:gridCol w="562799">
                  <a:extLst>
                    <a:ext uri="{9D8B030D-6E8A-4147-A177-3AD203B41FA5}">
                      <a16:colId xmlns:a16="http://schemas.microsoft.com/office/drawing/2014/main" val="20001"/>
                    </a:ext>
                  </a:extLst>
                </a:gridCol>
                <a:gridCol w="562799">
                  <a:extLst>
                    <a:ext uri="{9D8B030D-6E8A-4147-A177-3AD203B41FA5}">
                      <a16:colId xmlns:a16="http://schemas.microsoft.com/office/drawing/2014/main" val="20002"/>
                    </a:ext>
                  </a:extLst>
                </a:gridCol>
                <a:gridCol w="562799">
                  <a:extLst>
                    <a:ext uri="{9D8B030D-6E8A-4147-A177-3AD203B41FA5}">
                      <a16:colId xmlns:a16="http://schemas.microsoft.com/office/drawing/2014/main" val="20003"/>
                    </a:ext>
                  </a:extLst>
                </a:gridCol>
                <a:gridCol w="562799">
                  <a:extLst>
                    <a:ext uri="{9D8B030D-6E8A-4147-A177-3AD203B41FA5}">
                      <a16:colId xmlns:a16="http://schemas.microsoft.com/office/drawing/2014/main" val="20004"/>
                    </a:ext>
                  </a:extLst>
                </a:gridCol>
                <a:gridCol w="562799">
                  <a:extLst>
                    <a:ext uri="{9D8B030D-6E8A-4147-A177-3AD203B41FA5}">
                      <a16:colId xmlns:a16="http://schemas.microsoft.com/office/drawing/2014/main" val="20005"/>
                    </a:ext>
                  </a:extLst>
                </a:gridCol>
                <a:gridCol w="511638">
                  <a:extLst>
                    <a:ext uri="{9D8B030D-6E8A-4147-A177-3AD203B41FA5}">
                      <a16:colId xmlns:a16="http://schemas.microsoft.com/office/drawing/2014/main" val="20006"/>
                    </a:ext>
                  </a:extLst>
                </a:gridCol>
                <a:gridCol w="504056">
                  <a:extLst>
                    <a:ext uri="{9D8B030D-6E8A-4147-A177-3AD203B41FA5}">
                      <a16:colId xmlns:a16="http://schemas.microsoft.com/office/drawing/2014/main" val="20007"/>
                    </a:ext>
                  </a:extLst>
                </a:gridCol>
                <a:gridCol w="504056">
                  <a:extLst>
                    <a:ext uri="{9D8B030D-6E8A-4147-A177-3AD203B41FA5}">
                      <a16:colId xmlns:a16="http://schemas.microsoft.com/office/drawing/2014/main" val="20008"/>
                    </a:ext>
                  </a:extLst>
                </a:gridCol>
                <a:gridCol w="432048">
                  <a:extLst>
                    <a:ext uri="{9D8B030D-6E8A-4147-A177-3AD203B41FA5}">
                      <a16:colId xmlns:a16="http://schemas.microsoft.com/office/drawing/2014/main" val="20009"/>
                    </a:ext>
                  </a:extLst>
                </a:gridCol>
                <a:gridCol w="432048">
                  <a:extLst>
                    <a:ext uri="{9D8B030D-6E8A-4147-A177-3AD203B41FA5}">
                      <a16:colId xmlns:a16="http://schemas.microsoft.com/office/drawing/2014/main" val="20010"/>
                    </a:ext>
                  </a:extLst>
                </a:gridCol>
                <a:gridCol w="430151">
                  <a:extLst>
                    <a:ext uri="{9D8B030D-6E8A-4147-A177-3AD203B41FA5}">
                      <a16:colId xmlns:a16="http://schemas.microsoft.com/office/drawing/2014/main" val="20011"/>
                    </a:ext>
                  </a:extLst>
                </a:gridCol>
                <a:gridCol w="937999">
                  <a:extLst>
                    <a:ext uri="{9D8B030D-6E8A-4147-A177-3AD203B41FA5}">
                      <a16:colId xmlns:a16="http://schemas.microsoft.com/office/drawing/2014/main" val="20012"/>
                    </a:ext>
                  </a:extLst>
                </a:gridCol>
              </a:tblGrid>
              <a:tr h="956814">
                <a:tc>
                  <a:txBody>
                    <a:bodyPr/>
                    <a:lstStyle/>
                    <a:p>
                      <a:pPr algn="ctr"/>
                      <a:r>
                        <a:rPr lang="en-AU" dirty="0"/>
                        <a:t>11</a:t>
                      </a:r>
                    </a:p>
                  </a:txBody>
                  <a:tcPr/>
                </a:tc>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Bit Position</a:t>
                      </a:r>
                    </a:p>
                  </a:txBody>
                  <a:tcPr/>
                </a:tc>
                <a:extLst>
                  <a:ext uri="{0D108BD9-81ED-4DB2-BD59-A6C34878D82A}">
                    <a16:rowId xmlns:a16="http://schemas.microsoft.com/office/drawing/2014/main" val="10000"/>
                  </a:ext>
                </a:extLst>
              </a:tr>
              <a:tr h="776191">
                <a:tc>
                  <a:txBody>
                    <a:bodyPr/>
                    <a:lstStyle/>
                    <a:p>
                      <a:pPr algn="ctr"/>
                      <a:r>
                        <a:rPr lang="en-AU" dirty="0"/>
                        <a:t>D7</a:t>
                      </a:r>
                    </a:p>
                  </a:txBody>
                  <a:tcPr/>
                </a:tc>
                <a:tc>
                  <a:txBody>
                    <a:bodyPr/>
                    <a:lstStyle/>
                    <a:p>
                      <a:pPr algn="ctr"/>
                      <a:r>
                        <a:rPr lang="en-AU" dirty="0"/>
                        <a:t>D6</a:t>
                      </a:r>
                    </a:p>
                  </a:txBody>
                  <a:tcPr/>
                </a:tc>
                <a:tc>
                  <a:txBody>
                    <a:bodyPr/>
                    <a:lstStyle/>
                    <a:p>
                      <a:pPr algn="ctr"/>
                      <a:r>
                        <a:rPr lang="en-AU" dirty="0"/>
                        <a:t>D5</a:t>
                      </a:r>
                    </a:p>
                  </a:txBody>
                  <a:tcPr/>
                </a:tc>
                <a:tc>
                  <a:txBody>
                    <a:bodyPr/>
                    <a:lstStyle/>
                    <a:p>
                      <a:pPr algn="ctr"/>
                      <a:r>
                        <a:rPr lang="en-AU" dirty="0"/>
                        <a:t>P4</a:t>
                      </a:r>
                    </a:p>
                  </a:txBody>
                  <a:tcPr/>
                </a:tc>
                <a:tc>
                  <a:txBody>
                    <a:bodyPr/>
                    <a:lstStyle/>
                    <a:p>
                      <a:pPr algn="ctr"/>
                      <a:r>
                        <a:rPr lang="en-AU" dirty="0"/>
                        <a:t>D4</a:t>
                      </a:r>
                    </a:p>
                  </a:txBody>
                  <a:tcPr/>
                </a:tc>
                <a:tc>
                  <a:txBody>
                    <a:bodyPr/>
                    <a:lstStyle/>
                    <a:p>
                      <a:pPr algn="ctr"/>
                      <a:r>
                        <a:rPr lang="en-AU" dirty="0"/>
                        <a:t>D3</a:t>
                      </a:r>
                    </a:p>
                  </a:txBody>
                  <a:tcPr/>
                </a:tc>
                <a:tc>
                  <a:txBody>
                    <a:bodyPr/>
                    <a:lstStyle/>
                    <a:p>
                      <a:pPr algn="ctr"/>
                      <a:r>
                        <a:rPr lang="en-AU" dirty="0"/>
                        <a:t>D2</a:t>
                      </a:r>
                    </a:p>
                  </a:txBody>
                  <a:tcPr/>
                </a:tc>
                <a:tc>
                  <a:txBody>
                    <a:bodyPr/>
                    <a:lstStyle/>
                    <a:p>
                      <a:pPr algn="ctr"/>
                      <a:r>
                        <a:rPr lang="en-AU" dirty="0"/>
                        <a:t>P3</a:t>
                      </a:r>
                    </a:p>
                  </a:txBody>
                  <a:tcPr/>
                </a:tc>
                <a:tc>
                  <a:txBody>
                    <a:bodyPr/>
                    <a:lstStyle/>
                    <a:p>
                      <a:pPr algn="ctr"/>
                      <a:r>
                        <a:rPr lang="en-AU" dirty="0"/>
                        <a:t>D1</a:t>
                      </a:r>
                    </a:p>
                  </a:txBody>
                  <a:tcPr/>
                </a:tc>
                <a:tc>
                  <a:txBody>
                    <a:bodyPr/>
                    <a:lstStyle/>
                    <a:p>
                      <a:pPr algn="ctr"/>
                      <a:r>
                        <a:rPr lang="en-AU" sz="1600" dirty="0"/>
                        <a:t>P2</a:t>
                      </a:r>
                    </a:p>
                  </a:txBody>
                  <a:tcPr/>
                </a:tc>
                <a:tc>
                  <a:txBody>
                    <a:bodyPr/>
                    <a:lstStyle/>
                    <a:p>
                      <a:pPr algn="ctr"/>
                      <a:r>
                        <a:rPr lang="en-AU" sz="1600" dirty="0"/>
                        <a:t>P1</a:t>
                      </a:r>
                    </a:p>
                  </a:txBody>
                  <a:tcPr/>
                </a:tc>
                <a:tc>
                  <a:txBody>
                    <a:bodyPr/>
                    <a:lstStyle/>
                    <a:p>
                      <a:pPr algn="ctr"/>
                      <a:r>
                        <a:rPr lang="en-AU" sz="1600" dirty="0"/>
                        <a:t>P0</a:t>
                      </a:r>
                    </a:p>
                  </a:txBody>
                  <a:tcPr/>
                </a:tc>
                <a:tc>
                  <a:txBody>
                    <a:bodyPr/>
                    <a:lstStyle/>
                    <a:p>
                      <a:pPr algn="ctr"/>
                      <a:r>
                        <a:rPr lang="en-AU" dirty="0"/>
                        <a:t>Data/Parity</a:t>
                      </a:r>
                    </a:p>
                  </a:txBody>
                  <a:tcPr/>
                </a:tc>
                <a:extLst>
                  <a:ext uri="{0D108BD9-81ED-4DB2-BD59-A6C34878D82A}">
                    <a16:rowId xmlns:a16="http://schemas.microsoft.com/office/drawing/2014/main" val="10001"/>
                  </a:ext>
                </a:extLst>
              </a:tr>
              <a:tr h="677336">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r>
                        <a:rPr lang="en-AU" dirty="0"/>
                        <a:t>1</a:t>
                      </a:r>
                    </a:p>
                  </a:txBody>
                  <a:tcPr/>
                </a:tc>
                <a:tc>
                  <a:txBody>
                    <a:bodyPr/>
                    <a:lstStyle/>
                    <a:p>
                      <a:pPr algn="ctr"/>
                      <a:r>
                        <a:rPr lang="en-US" dirty="0"/>
                        <a:t>0</a:t>
                      </a:r>
                      <a:endParaRPr lang="en-AU" dirty="0"/>
                    </a:p>
                  </a:txBody>
                  <a:tcPr/>
                </a:tc>
                <a:tc>
                  <a:txBody>
                    <a:bodyPr/>
                    <a:lstStyle/>
                    <a:p>
                      <a:pPr algn="ctr"/>
                      <a:r>
                        <a:rPr lang="en-AU" dirty="0"/>
                        <a:t>0</a:t>
                      </a:r>
                    </a:p>
                  </a:txBody>
                  <a:tcPr/>
                </a:tc>
                <a:tc>
                  <a:txBody>
                    <a:bodyPr/>
                    <a:lstStyle/>
                    <a:p>
                      <a:pPr algn="ctr"/>
                      <a:r>
                        <a:rPr lang="en-US" dirty="0"/>
                        <a:t>1</a:t>
                      </a:r>
                      <a:endParaRPr lang="en-AU" dirty="0"/>
                    </a:p>
                  </a:txBody>
                  <a:tcPr/>
                </a:tc>
                <a:tc>
                  <a:txBody>
                    <a:bodyPr/>
                    <a:lstStyle/>
                    <a:p>
                      <a:pPr algn="ctr"/>
                      <a:r>
                        <a:rPr lang="en-AU" dirty="0"/>
                        <a:t>P0</a:t>
                      </a:r>
                    </a:p>
                  </a:txBody>
                  <a:tcPr/>
                </a:tc>
                <a:extLst>
                  <a:ext uri="{0D108BD9-81ED-4DB2-BD59-A6C34878D82A}">
                    <a16:rowId xmlns:a16="http://schemas.microsoft.com/office/drawing/2014/main" val="10002"/>
                  </a:ext>
                </a:extLst>
              </a:tr>
              <a:tr h="677336">
                <a:tc>
                  <a:txBody>
                    <a:bodyPr/>
                    <a:lstStyle/>
                    <a:p>
                      <a:pPr algn="ctr"/>
                      <a:r>
                        <a:rPr lang="en-US" dirty="0"/>
                        <a:t>0</a:t>
                      </a: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1</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algn="ctr"/>
                      <a:r>
                        <a:rPr lang="en-AU" dirty="0"/>
                        <a:t>P1</a:t>
                      </a:r>
                    </a:p>
                  </a:txBody>
                  <a:tcPr/>
                </a:tc>
                <a:extLst>
                  <a:ext uri="{0D108BD9-81ED-4DB2-BD59-A6C34878D82A}">
                    <a16:rowId xmlns:a16="http://schemas.microsoft.com/office/drawing/2014/main" val="10003"/>
                  </a:ext>
                </a:extLst>
              </a:tr>
              <a:tr h="677336">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1</a:t>
                      </a:r>
                    </a:p>
                  </a:txBody>
                  <a:tcPr/>
                </a:tc>
                <a:tc>
                  <a:txBody>
                    <a:bodyPr/>
                    <a:lstStyle/>
                    <a:p>
                      <a:pPr algn="ctr"/>
                      <a:r>
                        <a:rPr lang="en-US" dirty="0"/>
                        <a:t>0</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P2</a:t>
                      </a:r>
                    </a:p>
                  </a:txBody>
                  <a:tcPr/>
                </a:tc>
                <a:extLst>
                  <a:ext uri="{0D108BD9-81ED-4DB2-BD59-A6C34878D82A}">
                    <a16:rowId xmlns:a16="http://schemas.microsoft.com/office/drawing/2014/main" val="10004"/>
                  </a:ext>
                </a:extLst>
              </a:tr>
              <a:tr h="677336">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P3</a:t>
                      </a:r>
                    </a:p>
                  </a:txBody>
                  <a:tcPr/>
                </a:tc>
                <a:extLst>
                  <a:ext uri="{0D108BD9-81ED-4DB2-BD59-A6C34878D82A}">
                    <a16:rowId xmlns:a16="http://schemas.microsoft.com/office/drawing/2014/main" val="10005"/>
                  </a:ext>
                </a:extLst>
              </a:tr>
              <a:tr h="677336">
                <a:tc>
                  <a:txBody>
                    <a:bodyPr/>
                    <a:lstStyle/>
                    <a:p>
                      <a:pPr algn="ctr"/>
                      <a:r>
                        <a:rPr lang="en-US" dirty="0"/>
                        <a:t>0</a:t>
                      </a:r>
                      <a:endParaRPr lang="en-AU" dirty="0"/>
                    </a:p>
                  </a:txBody>
                  <a:tcPr/>
                </a:tc>
                <a:tc>
                  <a:txBody>
                    <a:bodyPr/>
                    <a:lstStyle/>
                    <a:p>
                      <a:pPr algn="ctr"/>
                      <a:r>
                        <a:rPr lang="en-US" dirty="0"/>
                        <a:t>1</a:t>
                      </a:r>
                      <a:endParaRPr lang="en-AU" dirty="0"/>
                    </a:p>
                  </a:txBody>
                  <a:tcPr/>
                </a:tc>
                <a:tc>
                  <a:txBody>
                    <a:bodyPr/>
                    <a:lstStyle/>
                    <a:p>
                      <a:pPr algn="ctr"/>
                      <a:r>
                        <a:rPr lang="en-AU" dirty="0"/>
                        <a:t>0</a:t>
                      </a:r>
                    </a:p>
                  </a:txBody>
                  <a:tcPr/>
                </a:tc>
                <a:tc>
                  <a:txBody>
                    <a:bodyPr/>
                    <a:lstStyle/>
                    <a:p>
                      <a:pPr algn="ctr"/>
                      <a:r>
                        <a:rPr lang="en-US" dirty="0"/>
                        <a:t>0</a:t>
                      </a: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P4</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10906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fontScale="90000"/>
          </a:bodyPr>
          <a:lstStyle/>
          <a:p>
            <a:r>
              <a:rPr lang="en-AU" b="1" dirty="0">
                <a:solidFill>
                  <a:srgbClr val="0070C0"/>
                </a:solidFill>
              </a:rPr>
              <a:t>1 Bit Error Hamming Code Example</a:t>
            </a:r>
            <a:br>
              <a:rPr lang="en-AU" dirty="0"/>
            </a:br>
            <a:endParaRPr lang="en-AU" dirty="0"/>
          </a:p>
        </p:txBody>
      </p:sp>
      <p:sp>
        <p:nvSpPr>
          <p:cNvPr id="3" name="Content Placeholder 2"/>
          <p:cNvSpPr>
            <a:spLocks noGrp="1"/>
          </p:cNvSpPr>
          <p:nvPr>
            <p:ph idx="1"/>
          </p:nvPr>
        </p:nvSpPr>
        <p:spPr>
          <a:xfrm>
            <a:off x="457200" y="548680"/>
            <a:ext cx="8229600" cy="6309320"/>
          </a:xfrm>
        </p:spPr>
        <p:txBody>
          <a:bodyPr>
            <a:normAutofit fontScale="92500" lnSpcReduction="20000"/>
          </a:bodyPr>
          <a:lstStyle/>
          <a:p>
            <a:pPr marL="0" indent="0">
              <a:buNone/>
            </a:pPr>
            <a:r>
              <a:rPr lang="en-AU" sz="1600" dirty="0">
                <a:latin typeface="Times New Roman" pitchFamily="18" charset="0"/>
                <a:cs typeface="Times New Roman" pitchFamily="18" charset="0"/>
              </a:rPr>
              <a:t> </a:t>
            </a:r>
          </a:p>
          <a:p>
            <a:pPr marL="0" indent="0">
              <a:buNone/>
            </a:pPr>
            <a:r>
              <a:rPr lang="en-AU" sz="1800" dirty="0">
                <a:latin typeface="Times New Roman" pitchFamily="18" charset="0"/>
                <a:cs typeface="Times New Roman" pitchFamily="18" charset="0"/>
              </a:rPr>
              <a:t>P0 checks bits 0, 1, 2, 3, 4, 5, 6, 7, 8, 9, 10, 11=&gt; 0, 1, 0, 0, 0, 0, 0, 0, 1, 0, 0, 1 =&gt; so P0 in error</a:t>
            </a:r>
          </a:p>
          <a:p>
            <a:pPr marL="0" indent="0">
              <a:buNone/>
            </a:pPr>
            <a:r>
              <a:rPr lang="en-AU" sz="1800" dirty="0">
                <a:latin typeface="Times New Roman" pitchFamily="18" charset="0"/>
                <a:cs typeface="Times New Roman" pitchFamily="18" charset="0"/>
              </a:rPr>
              <a:t>P1 checks bits 1, 3, 5, 7, 9, 11  =&gt; 0, 1, 0, 0, 0, 0 so P1 is in error</a:t>
            </a:r>
          </a:p>
          <a:p>
            <a:pPr marL="0" indent="0">
              <a:buNone/>
            </a:pPr>
            <a:r>
              <a:rPr lang="en-AU" sz="1800" dirty="0">
                <a:latin typeface="Times New Roman" pitchFamily="18" charset="0"/>
                <a:cs typeface="Times New Roman" pitchFamily="18" charset="0"/>
              </a:rPr>
              <a:t> P2 checks bits 2, 3, 6, 7, 10, 11 = 0, 1, 0, 0, 1, 0  so P2 results in a correct result</a:t>
            </a:r>
          </a:p>
          <a:p>
            <a:pPr marL="0" indent="0">
              <a:buNone/>
            </a:pPr>
            <a:r>
              <a:rPr lang="en-AU" sz="1800" dirty="0">
                <a:latin typeface="Times New Roman" pitchFamily="18" charset="0"/>
                <a:cs typeface="Times New Roman" pitchFamily="18" charset="0"/>
              </a:rPr>
              <a:t> P3 checks bits 4, 5, 6, 7 = 0, 0, 0, 0  so P3 is in P2 results in a correct result</a:t>
            </a:r>
          </a:p>
          <a:p>
            <a:pPr marL="0" indent="0">
              <a:buNone/>
            </a:pPr>
            <a:r>
              <a:rPr lang="en-AU" sz="1800" dirty="0">
                <a:latin typeface="Times New Roman" pitchFamily="18" charset="0"/>
                <a:cs typeface="Times New Roman" pitchFamily="18" charset="0"/>
              </a:rPr>
              <a:t> P4 checks bits 8, 9, 10, 11 = 0, 0, 1, 0 so P4 is in error</a:t>
            </a:r>
            <a:br>
              <a:rPr lang="en-AU" sz="1800" dirty="0">
                <a:latin typeface="Times New Roman" pitchFamily="18" charset="0"/>
                <a:cs typeface="Times New Roman" pitchFamily="18" charset="0"/>
              </a:rPr>
            </a:br>
            <a:br>
              <a:rPr lang="en-AU" sz="1800" dirty="0">
                <a:latin typeface="Times New Roman" pitchFamily="18" charset="0"/>
                <a:cs typeface="Times New Roman" pitchFamily="18" charset="0"/>
              </a:rPr>
            </a:br>
            <a:r>
              <a:rPr lang="en-AU" sz="1800" b="1" dirty="0">
                <a:solidFill>
                  <a:srgbClr val="0070C0"/>
                </a:solidFill>
                <a:latin typeface="Times New Roman" pitchFamily="18" charset="0"/>
                <a:cs typeface="Times New Roman" pitchFamily="18" charset="0"/>
              </a:rPr>
              <a:t>METHOD 1 –Analysis and Logical Deduction</a:t>
            </a:r>
            <a:r>
              <a:rPr lang="en-AU" sz="1800" b="1" dirty="0">
                <a:latin typeface="Times New Roman" pitchFamily="18" charset="0"/>
                <a:cs typeface="Times New Roman" pitchFamily="18" charset="0"/>
              </a:rPr>
              <a:t>.</a:t>
            </a:r>
            <a:br>
              <a:rPr lang="en-AU" sz="1800" b="1" dirty="0">
                <a:latin typeface="Times New Roman" pitchFamily="18" charset="0"/>
                <a:cs typeface="Times New Roman" pitchFamily="18" charset="0"/>
              </a:rPr>
            </a:br>
            <a:br>
              <a:rPr lang="en-AU" sz="1800" dirty="0">
                <a:latin typeface="Times New Roman" pitchFamily="18" charset="0"/>
                <a:cs typeface="Times New Roman" pitchFamily="18" charset="0"/>
              </a:rPr>
            </a:br>
            <a:r>
              <a:rPr lang="en-AU" sz="1800" dirty="0">
                <a:latin typeface="Times New Roman" pitchFamily="18" charset="0"/>
                <a:cs typeface="Times New Roman" pitchFamily="18" charset="0"/>
              </a:rPr>
              <a:t>Bits 9 and 11 are common to P0, P1 and P4  but bit 11 is correct by P2</a:t>
            </a:r>
            <a:br>
              <a:rPr lang="en-AU" sz="1800" dirty="0">
                <a:latin typeface="Times New Roman" pitchFamily="18" charset="0"/>
                <a:cs typeface="Times New Roman" pitchFamily="18" charset="0"/>
              </a:rPr>
            </a:br>
            <a:r>
              <a:rPr lang="en-AU" sz="1800" dirty="0">
                <a:latin typeface="Times New Roman" pitchFamily="18" charset="0"/>
                <a:cs typeface="Times New Roman" pitchFamily="18" charset="0"/>
              </a:rPr>
              <a:t>So bit 9 has flipped!</a:t>
            </a:r>
          </a:p>
          <a:p>
            <a:pPr marL="0" indent="0">
              <a:buNone/>
            </a:pPr>
            <a:endParaRPr lang="en-AU" sz="1800" dirty="0">
              <a:latin typeface="Times New Roman" pitchFamily="18" charset="0"/>
              <a:cs typeface="Times New Roman" pitchFamily="18" charset="0"/>
            </a:endParaRPr>
          </a:p>
          <a:p>
            <a:pPr marL="0" indent="0">
              <a:buNone/>
            </a:pPr>
            <a:r>
              <a:rPr lang="en-AU" sz="1800" b="1" dirty="0">
                <a:solidFill>
                  <a:srgbClr val="0070C0"/>
                </a:solidFill>
                <a:latin typeface="Times New Roman" pitchFamily="18" charset="0"/>
                <a:cs typeface="Times New Roman" pitchFamily="18" charset="0"/>
              </a:rPr>
              <a:t>METHOD 2  </a:t>
            </a:r>
            <a:br>
              <a:rPr lang="en-AU" sz="1800" b="1" dirty="0">
                <a:solidFill>
                  <a:srgbClr val="0070C0"/>
                </a:solidFill>
                <a:latin typeface="Times New Roman" pitchFamily="18" charset="0"/>
                <a:cs typeface="Times New Roman" pitchFamily="18" charset="0"/>
              </a:rPr>
            </a:br>
            <a:endParaRPr lang="en-AU" sz="1800" b="1" dirty="0">
              <a:solidFill>
                <a:srgbClr val="0070C0"/>
              </a:solidFill>
              <a:latin typeface="Times New Roman" pitchFamily="18" charset="0"/>
              <a:cs typeface="Times New Roman" pitchFamily="18" charset="0"/>
            </a:endParaRPr>
          </a:p>
          <a:p>
            <a:pPr marL="0" indent="0">
              <a:buNone/>
            </a:pPr>
            <a:r>
              <a:rPr lang="en-AU" sz="1800" dirty="0">
                <a:latin typeface="Times New Roman" pitchFamily="18" charset="0"/>
                <a:cs typeface="Times New Roman" pitchFamily="18" charset="0"/>
              </a:rPr>
              <a:t>Use</a:t>
            </a:r>
            <a:r>
              <a:rPr lang="en-AU" sz="1800" dirty="0">
                <a:solidFill>
                  <a:srgbClr val="0070C0"/>
                </a:solidFill>
                <a:latin typeface="Times New Roman" pitchFamily="18" charset="0"/>
                <a:cs typeface="Times New Roman" pitchFamily="18" charset="0"/>
              </a:rPr>
              <a:t> </a:t>
            </a:r>
            <a:r>
              <a:rPr lang="en-AU" sz="1800" dirty="0">
                <a:latin typeface="Times New Roman" pitchFamily="18" charset="0"/>
                <a:cs typeface="Times New Roman" pitchFamily="18" charset="0"/>
              </a:rPr>
              <a:t>the Hamming code parity bits as a binary number:</a:t>
            </a:r>
          </a:p>
          <a:p>
            <a:pPr marL="0" indent="0">
              <a:buNone/>
            </a:pPr>
            <a:r>
              <a:rPr lang="en-AU" sz="1800" dirty="0">
                <a:latin typeface="Times New Roman" pitchFamily="18" charset="0"/>
                <a:cs typeface="Times New Roman" pitchFamily="18" charset="0"/>
              </a:rPr>
              <a:t>P4P3P2P1=&gt; 1001</a:t>
            </a:r>
            <a:r>
              <a:rPr lang="en-AU" sz="1800" baseline="-25000" dirty="0">
                <a:latin typeface="Times New Roman" pitchFamily="18" charset="0"/>
                <a:cs typeface="Times New Roman" pitchFamily="18" charset="0"/>
              </a:rPr>
              <a:t>2</a:t>
            </a:r>
            <a:r>
              <a:rPr lang="en-AU" sz="1800" dirty="0">
                <a:latin typeface="Times New Roman" pitchFamily="18" charset="0"/>
                <a:cs typeface="Times New Roman" pitchFamily="18" charset="0"/>
              </a:rPr>
              <a:t> where you use 1 if parity gives an error and 0 if correct</a:t>
            </a:r>
            <a:br>
              <a:rPr lang="en-AU" sz="1800" dirty="0">
                <a:latin typeface="Times New Roman" pitchFamily="18" charset="0"/>
                <a:cs typeface="Times New Roman" pitchFamily="18" charset="0"/>
              </a:rPr>
            </a:br>
            <a:r>
              <a:rPr lang="en-AU" sz="1800" dirty="0">
                <a:latin typeface="Times New Roman" pitchFamily="18" charset="0"/>
                <a:cs typeface="Times New Roman" pitchFamily="18" charset="0"/>
              </a:rPr>
              <a:t>So bit 9 has been flipped.</a:t>
            </a:r>
          </a:p>
          <a:p>
            <a:pPr marL="0" indent="0">
              <a:buNone/>
            </a:pPr>
            <a:endParaRPr lang="en-AU" sz="1800" dirty="0">
              <a:latin typeface="Times New Roman" pitchFamily="18" charset="0"/>
              <a:cs typeface="Times New Roman" pitchFamily="18" charset="0"/>
            </a:endParaRPr>
          </a:p>
          <a:p>
            <a:pPr marL="0" indent="0">
              <a:buNone/>
            </a:pPr>
            <a:r>
              <a:rPr lang="en-AU" sz="1800" b="1" dirty="0">
                <a:solidFill>
                  <a:srgbClr val="0070C0"/>
                </a:solidFill>
                <a:latin typeface="Times New Roman" pitchFamily="18" charset="0"/>
                <a:cs typeface="Times New Roman" pitchFamily="18" charset="0"/>
              </a:rPr>
              <a:t>METHOD 3</a:t>
            </a:r>
            <a:br>
              <a:rPr lang="en-AU" sz="1800" b="1" dirty="0">
                <a:solidFill>
                  <a:srgbClr val="0070C0"/>
                </a:solidFill>
                <a:latin typeface="Times New Roman" pitchFamily="18" charset="0"/>
                <a:cs typeface="Times New Roman" pitchFamily="18" charset="0"/>
              </a:rPr>
            </a:br>
            <a:br>
              <a:rPr lang="en-AU" sz="1800" b="1" dirty="0">
                <a:solidFill>
                  <a:srgbClr val="0070C0"/>
                </a:solidFill>
                <a:latin typeface="Times New Roman" pitchFamily="18" charset="0"/>
                <a:cs typeface="Times New Roman" pitchFamily="18" charset="0"/>
              </a:rPr>
            </a:br>
            <a:r>
              <a:rPr lang="en-AU" sz="1800" dirty="0">
                <a:latin typeface="Times New Roman" pitchFamily="18" charset="0"/>
                <a:cs typeface="Times New Roman" pitchFamily="18" charset="0"/>
              </a:rPr>
              <a:t>Use</a:t>
            </a:r>
            <a:r>
              <a:rPr lang="en-AU" sz="1800" dirty="0">
                <a:solidFill>
                  <a:srgbClr val="0070C0"/>
                </a:solidFill>
                <a:latin typeface="Times New Roman" pitchFamily="18" charset="0"/>
                <a:cs typeface="Times New Roman" pitchFamily="18" charset="0"/>
              </a:rPr>
              <a:t> </a:t>
            </a:r>
            <a:r>
              <a:rPr lang="en-AU" sz="1800" dirty="0">
                <a:latin typeface="Times New Roman" pitchFamily="18" charset="0"/>
                <a:cs typeface="Times New Roman" pitchFamily="18" charset="0"/>
              </a:rPr>
              <a:t>the parity bits again but add them, zero if correct and the decimal value if in error</a:t>
            </a:r>
            <a:br>
              <a:rPr lang="en-AU" sz="1800" dirty="0">
                <a:latin typeface="Times New Roman" pitchFamily="18" charset="0"/>
                <a:cs typeface="Times New Roman" pitchFamily="18" charset="0"/>
              </a:rPr>
            </a:br>
            <a:r>
              <a:rPr lang="en-AU" sz="1800" dirty="0">
                <a:latin typeface="Times New Roman" pitchFamily="18" charset="0"/>
                <a:cs typeface="Times New Roman" pitchFamily="18" charset="0"/>
              </a:rPr>
              <a:t>P0+P1+P2+P3+P4 =0+1+0+0+8=9</a:t>
            </a:r>
          </a:p>
          <a:p>
            <a:pPr marL="0" indent="0">
              <a:buNone/>
            </a:pPr>
            <a:endParaRPr lang="en-AU" sz="1800" dirty="0">
              <a:latin typeface="Times New Roman" pitchFamily="18" charset="0"/>
              <a:cs typeface="Times New Roman" pitchFamily="18" charset="0"/>
            </a:endParaRPr>
          </a:p>
          <a:p>
            <a:pPr marL="0" indent="0">
              <a:buNone/>
            </a:pPr>
            <a:r>
              <a:rPr lang="en-AU" sz="1800" dirty="0">
                <a:latin typeface="Times New Roman" pitchFamily="18" charset="0"/>
                <a:cs typeface="Times New Roman" pitchFamily="18" charset="0"/>
              </a:rPr>
              <a:t>Correct binary string is =&gt; 0110 0000 1001</a:t>
            </a:r>
          </a:p>
          <a:p>
            <a:pPr marL="0" indent="0">
              <a:buNone/>
            </a:pPr>
            <a:r>
              <a:rPr lang="en-AU" sz="1800" dirty="0">
                <a:latin typeface="Times New Roman" pitchFamily="18" charset="0"/>
                <a:cs typeface="Times New Roman" pitchFamily="18" charset="0"/>
              </a:rPr>
              <a:t>Remove parity bits  =&gt;  011 0001 = 31</a:t>
            </a:r>
            <a:r>
              <a:rPr lang="en-AU" sz="1800" baseline="-25000" dirty="0">
                <a:latin typeface="Times New Roman" pitchFamily="18" charset="0"/>
                <a:cs typeface="Times New Roman" pitchFamily="18" charset="0"/>
              </a:rPr>
              <a:t>16</a:t>
            </a:r>
            <a:r>
              <a:rPr lang="en-AU" sz="1800" dirty="0">
                <a:latin typeface="Times New Roman" pitchFamily="18" charset="0"/>
                <a:cs typeface="Times New Roman" pitchFamily="18" charset="0"/>
              </a:rPr>
              <a:t>=&gt; “1”, ASCII character</a:t>
            </a:r>
          </a:p>
          <a:p>
            <a:pPr marL="0" indent="0">
              <a:buNone/>
            </a:pPr>
            <a:endParaRPr lang="en-AU" sz="1800" dirty="0">
              <a:latin typeface="Times New Roman" pitchFamily="18" charset="0"/>
              <a:cs typeface="Times New Roman" pitchFamily="18" charset="0"/>
            </a:endParaRPr>
          </a:p>
        </p:txBody>
      </p:sp>
    </p:spTree>
    <p:extLst>
      <p:ext uri="{BB962C8B-B14F-4D97-AF65-F5344CB8AC3E}">
        <p14:creationId xmlns:p14="http://schemas.microsoft.com/office/powerpoint/2010/main" val="386519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Distance </a:t>
            </a:r>
            <a:br>
              <a:rPr lang="en-AU" dirty="0"/>
            </a:br>
            <a:endParaRPr lang="en-AU" dirty="0"/>
          </a:p>
        </p:txBody>
      </p:sp>
      <p:sp>
        <p:nvSpPr>
          <p:cNvPr id="3" name="Content Placeholder 2"/>
          <p:cNvSpPr>
            <a:spLocks noGrp="1"/>
          </p:cNvSpPr>
          <p:nvPr>
            <p:ph idx="1"/>
          </p:nvPr>
        </p:nvSpPr>
        <p:spPr>
          <a:xfrm>
            <a:off x="457200" y="1268760"/>
            <a:ext cx="8229600" cy="4857403"/>
          </a:xfrm>
        </p:spPr>
        <p:txBody>
          <a:bodyPr>
            <a:normAutofit/>
          </a:bodyPr>
          <a:lstStyle/>
          <a:p>
            <a:r>
              <a:rPr lang="en-AU" sz="2400" dirty="0">
                <a:latin typeface="Times New Roman" pitchFamily="18" charset="0"/>
                <a:cs typeface="Times New Roman" pitchFamily="18" charset="0"/>
              </a:rPr>
              <a:t>The ‘bit distance’ between valid symbols in a code is called the Hamming distance</a:t>
            </a:r>
            <a:br>
              <a:rPr lang="en-AU" sz="2400" dirty="0">
                <a:latin typeface="Times New Roman" pitchFamily="18" charset="0"/>
                <a:cs typeface="Times New Roman" pitchFamily="18" charset="0"/>
              </a:rPr>
            </a:br>
            <a:endParaRPr lang="en-AU" sz="2400" dirty="0">
              <a:latin typeface="Times New Roman" pitchFamily="18" charset="0"/>
              <a:cs typeface="Times New Roman" pitchFamily="18" charset="0"/>
            </a:endParaRPr>
          </a:p>
          <a:p>
            <a:r>
              <a:rPr lang="en-AU" sz="2400" dirty="0">
                <a:latin typeface="Times New Roman" pitchFamily="18" charset="0"/>
                <a:cs typeface="Times New Roman" pitchFamily="18" charset="0"/>
              </a:rPr>
              <a:t>e.g. say a code only had the symbols 000 and 111 </a:t>
            </a:r>
          </a:p>
          <a:p>
            <a:pPr lvl="1"/>
            <a:r>
              <a:rPr lang="en-AU" sz="2000" dirty="0">
                <a:latin typeface="Times New Roman" pitchFamily="18" charset="0"/>
                <a:cs typeface="Times New Roman" pitchFamily="18" charset="0"/>
              </a:rPr>
              <a:t>everything else is illegal </a:t>
            </a:r>
          </a:p>
          <a:p>
            <a:pPr lvl="1"/>
            <a:r>
              <a:rPr lang="en-AU" sz="2000" dirty="0">
                <a:latin typeface="Times New Roman" pitchFamily="18" charset="0"/>
                <a:cs typeface="Times New Roman" pitchFamily="18" charset="0"/>
              </a:rPr>
              <a:t>so the Hamming distance is 3 (need 3 flips to move from one valid symbol to another)</a:t>
            </a:r>
            <a:br>
              <a:rPr lang="en-AU" sz="2000" dirty="0">
                <a:latin typeface="Times New Roman" pitchFamily="18" charset="0"/>
                <a:cs typeface="Times New Roman" pitchFamily="18" charset="0"/>
              </a:rPr>
            </a:br>
            <a:endParaRPr lang="en-AU" sz="2000" dirty="0">
              <a:latin typeface="Times New Roman" pitchFamily="18" charset="0"/>
              <a:cs typeface="Times New Roman" pitchFamily="18" charset="0"/>
            </a:endParaRPr>
          </a:p>
          <a:p>
            <a:r>
              <a:rPr lang="en-AU" sz="2400" dirty="0">
                <a:latin typeface="Times New Roman" pitchFamily="18" charset="0"/>
                <a:cs typeface="Times New Roman" pitchFamily="18" charset="0"/>
              </a:rPr>
              <a:t>If 1 bit is flipped, e.g. the LSB in 000 and we receive 001: </a:t>
            </a:r>
          </a:p>
          <a:p>
            <a:pPr lvl="1"/>
            <a:r>
              <a:rPr lang="en-AU" sz="2000" dirty="0">
                <a:latin typeface="Times New Roman" pitchFamily="18" charset="0"/>
                <a:cs typeface="Times New Roman" pitchFamily="18" charset="0"/>
              </a:rPr>
              <a:t> we know an error has occurred</a:t>
            </a:r>
          </a:p>
          <a:p>
            <a:pPr lvl="1"/>
            <a:r>
              <a:rPr lang="en-AU" sz="2000" dirty="0">
                <a:latin typeface="Times New Roman" pitchFamily="18" charset="0"/>
                <a:cs typeface="Times New Roman" pitchFamily="18" charset="0"/>
              </a:rPr>
              <a:t> we know the correct code must have been 000 </a:t>
            </a:r>
          </a:p>
          <a:p>
            <a:pPr lvl="1"/>
            <a:r>
              <a:rPr lang="en-AU" sz="2000" dirty="0">
                <a:latin typeface="Times New Roman" pitchFamily="18" charset="0"/>
                <a:cs typeface="Times New Roman" pitchFamily="18" charset="0"/>
              </a:rPr>
              <a:t> such a code allows </a:t>
            </a:r>
            <a:r>
              <a:rPr lang="en-AU" sz="2000" b="1" i="1" dirty="0">
                <a:latin typeface="Times New Roman" pitchFamily="18" charset="0"/>
                <a:cs typeface="Times New Roman" pitchFamily="18" charset="0"/>
              </a:rPr>
              <a:t>error correction</a:t>
            </a:r>
            <a:endParaRPr lang="en-AU" sz="2400" b="1" i="1" dirty="0">
              <a:latin typeface="Times New Roman" pitchFamily="18" charset="0"/>
              <a:cs typeface="Times New Roman" pitchFamily="18" charset="0"/>
            </a:endParaRPr>
          </a:p>
          <a:p>
            <a:pPr marL="0" indent="0">
              <a:buNone/>
            </a:pPr>
            <a:endParaRPr lang="en-AU" dirty="0"/>
          </a:p>
        </p:txBody>
      </p:sp>
    </p:spTree>
    <p:extLst>
      <p:ext uri="{BB962C8B-B14F-4D97-AF65-F5344CB8AC3E}">
        <p14:creationId xmlns:p14="http://schemas.microsoft.com/office/powerpoint/2010/main" val="257758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AU" b="1" dirty="0">
                <a:solidFill>
                  <a:srgbClr val="0070C0"/>
                </a:solidFill>
              </a:rPr>
              <a:t>Hamming Code-using the “Hamming Formula”</a:t>
            </a:r>
            <a:br>
              <a:rPr lang="en-AU" b="1" dirty="0"/>
            </a:br>
            <a:endParaRPr lang="en-AU" b="1" dirty="0"/>
          </a:p>
        </p:txBody>
      </p:sp>
      <p:sp>
        <p:nvSpPr>
          <p:cNvPr id="3" name="Content Placeholder 2"/>
          <p:cNvSpPr>
            <a:spLocks noGrp="1"/>
          </p:cNvSpPr>
          <p:nvPr>
            <p:ph idx="1"/>
          </p:nvPr>
        </p:nvSpPr>
        <p:spPr>
          <a:xfrm>
            <a:off x="457200" y="1052736"/>
            <a:ext cx="8507288" cy="5688632"/>
          </a:xfrm>
        </p:spPr>
        <p:txBody>
          <a:bodyPr>
            <a:normAutofit fontScale="70000" lnSpcReduction="20000"/>
          </a:bodyPr>
          <a:lstStyle/>
          <a:p>
            <a:r>
              <a:rPr lang="en-AU" sz="2400" dirty="0">
                <a:latin typeface="Times New Roman" pitchFamily="18" charset="0"/>
                <a:cs typeface="Times New Roman" pitchFamily="18" charset="0"/>
              </a:rPr>
              <a:t> A Hamming distance of 3 can correct for 1 bit error </a:t>
            </a:r>
          </a:p>
          <a:p>
            <a:pPr lvl="1"/>
            <a:r>
              <a:rPr lang="en-AU" sz="2400" dirty="0">
                <a:latin typeface="Times New Roman" pitchFamily="18" charset="0"/>
                <a:cs typeface="Times New Roman" pitchFamily="18" charset="0"/>
              </a:rPr>
              <a:t>if 2 bit flips are possible, and we receive 011, we do not know if the symbol should be 111 (one bit flipped) or 000 (two bits flipped) </a:t>
            </a:r>
            <a:br>
              <a:rPr lang="en-AU" sz="2400" dirty="0">
                <a:latin typeface="Times New Roman" pitchFamily="18" charset="0"/>
                <a:cs typeface="Times New Roman" pitchFamily="18" charset="0"/>
              </a:rPr>
            </a:br>
            <a:endParaRPr lang="en-AU" sz="2400" dirty="0">
              <a:latin typeface="Times New Roman" pitchFamily="18" charset="0"/>
              <a:cs typeface="Times New Roman" pitchFamily="18" charset="0"/>
            </a:endParaRPr>
          </a:p>
          <a:p>
            <a:r>
              <a:rPr lang="en-AU" sz="2600" dirty="0">
                <a:latin typeface="Times New Roman" pitchFamily="18" charset="0"/>
                <a:cs typeface="Times New Roman" pitchFamily="18" charset="0"/>
              </a:rPr>
              <a:t>For detecting a single bit error: </a:t>
            </a:r>
          </a:p>
          <a:p>
            <a:pPr marL="457200" lvl="1" indent="0">
              <a:buNone/>
            </a:pPr>
            <a:r>
              <a:rPr lang="en-AU" sz="2600" b="1" dirty="0">
                <a:solidFill>
                  <a:srgbClr val="FF0000"/>
                </a:solidFill>
                <a:latin typeface="Times New Roman" pitchFamily="18" charset="0"/>
                <a:cs typeface="Times New Roman" pitchFamily="18" charset="0"/>
              </a:rPr>
              <a:t>2</a:t>
            </a:r>
            <a:r>
              <a:rPr lang="en-AU" sz="2600" b="1" baseline="30000" dirty="0">
                <a:solidFill>
                  <a:srgbClr val="FF0000"/>
                </a:solidFill>
                <a:latin typeface="Times New Roman" pitchFamily="18" charset="0"/>
                <a:cs typeface="Times New Roman" pitchFamily="18" charset="0"/>
              </a:rPr>
              <a:t>p </a:t>
            </a:r>
            <a:r>
              <a:rPr lang="en-AU" sz="2600" b="1" dirty="0">
                <a:solidFill>
                  <a:srgbClr val="FF0000"/>
                </a:solidFill>
                <a:latin typeface="Times New Roman" pitchFamily="18" charset="0"/>
                <a:cs typeface="Times New Roman" pitchFamily="18" charset="0"/>
              </a:rPr>
              <a:t>&gt;= m + p + 1, where m = number of data bits, p = number of  parity (check ) bits</a:t>
            </a:r>
            <a:br>
              <a:rPr lang="en-AU" sz="2600" b="1" dirty="0">
                <a:solidFill>
                  <a:srgbClr val="FF0000"/>
                </a:solidFill>
                <a:latin typeface="Times New Roman" pitchFamily="18" charset="0"/>
                <a:cs typeface="Times New Roman" pitchFamily="18" charset="0"/>
              </a:rPr>
            </a:b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 this implements a Hamming Code </a:t>
            </a:r>
          </a:p>
          <a:p>
            <a:pPr marL="457200" lvl="1" indent="0">
              <a:buNone/>
            </a:pPr>
            <a:r>
              <a:rPr lang="en-AU" sz="2600" dirty="0">
                <a:latin typeface="Times New Roman" pitchFamily="18" charset="0"/>
                <a:cs typeface="Times New Roman" pitchFamily="18" charset="0"/>
              </a:rPr>
              <a:t>      •  the above example (000 and 111) would have m = 3, p = 3</a:t>
            </a:r>
          </a:p>
          <a:p>
            <a:pPr marL="457200" lvl="1" indent="0">
              <a:buNone/>
            </a:pPr>
            <a:endParaRPr lang="en-AU" sz="2600" dirty="0">
              <a:latin typeface="Times New Roman" pitchFamily="18" charset="0"/>
              <a:cs typeface="Times New Roman" pitchFamily="18" charset="0"/>
            </a:endParaRPr>
          </a:p>
          <a:p>
            <a:pPr marL="0" indent="0">
              <a:buNone/>
            </a:pPr>
            <a:r>
              <a:rPr lang="en-AU" sz="2600" dirty="0">
                <a:latin typeface="Times New Roman" pitchFamily="18" charset="0"/>
                <a:cs typeface="Times New Roman" pitchFamily="18" charset="0"/>
              </a:rPr>
              <a:t>How do you use the “Hamming code formula”?</a:t>
            </a:r>
          </a:p>
          <a:p>
            <a:pPr marL="0" indent="0">
              <a:buNone/>
            </a:pP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For each symbol m = 3. You find p by “trial and error”</a:t>
            </a: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Try p = 1, LHS = 2</a:t>
            </a:r>
            <a:r>
              <a:rPr lang="en-AU" sz="2600" baseline="30000" dirty="0">
                <a:latin typeface="Times New Roman" pitchFamily="18" charset="0"/>
                <a:cs typeface="Times New Roman" pitchFamily="18" charset="0"/>
              </a:rPr>
              <a:t>1 </a:t>
            </a:r>
            <a:r>
              <a:rPr lang="en-AU" sz="2600" dirty="0">
                <a:latin typeface="Times New Roman" pitchFamily="18" charset="0"/>
                <a:cs typeface="Times New Roman" pitchFamily="18" charset="0"/>
              </a:rPr>
              <a:t>=2  RHS =m +p +1= 3+1+1=5=&gt; Inequality not true</a:t>
            </a:r>
          </a:p>
          <a:p>
            <a:pPr marL="0" indent="0">
              <a:buNone/>
            </a:pPr>
            <a:r>
              <a:rPr lang="en-AU" sz="2600" dirty="0">
                <a:latin typeface="Times New Roman" pitchFamily="18" charset="0"/>
                <a:cs typeface="Times New Roman" pitchFamily="18" charset="0"/>
              </a:rPr>
              <a:t>Try p = 2, LHS = 2</a:t>
            </a:r>
            <a:r>
              <a:rPr lang="en-AU" sz="2600" baseline="30000" dirty="0">
                <a:latin typeface="Times New Roman" pitchFamily="18" charset="0"/>
                <a:cs typeface="Times New Roman" pitchFamily="18" charset="0"/>
              </a:rPr>
              <a:t>2 </a:t>
            </a:r>
            <a:r>
              <a:rPr lang="en-AU" sz="2600" dirty="0">
                <a:latin typeface="Times New Roman" pitchFamily="18" charset="0"/>
                <a:cs typeface="Times New Roman" pitchFamily="18" charset="0"/>
              </a:rPr>
              <a:t>=4  RHS =m +p +1= 3+2+1=6=&gt; Inequality not true</a:t>
            </a:r>
          </a:p>
          <a:p>
            <a:pPr marL="0" indent="0">
              <a:buNone/>
            </a:pPr>
            <a:r>
              <a:rPr lang="en-AU" sz="2600" dirty="0">
                <a:latin typeface="Times New Roman" pitchFamily="18" charset="0"/>
                <a:cs typeface="Times New Roman" pitchFamily="18" charset="0"/>
              </a:rPr>
              <a:t>Try p = 3, LHS = 2</a:t>
            </a:r>
            <a:r>
              <a:rPr lang="en-AU" sz="2600" baseline="30000" dirty="0">
                <a:latin typeface="Times New Roman" pitchFamily="18" charset="0"/>
                <a:cs typeface="Times New Roman" pitchFamily="18" charset="0"/>
              </a:rPr>
              <a:t>3 </a:t>
            </a:r>
            <a:r>
              <a:rPr lang="en-AU" sz="2600" dirty="0">
                <a:latin typeface="Times New Roman" pitchFamily="18" charset="0"/>
                <a:cs typeface="Times New Roman" pitchFamily="18" charset="0"/>
              </a:rPr>
              <a:t>=8  RHS =m +p +1= 3+3+1=7=&gt; Inequality  true!</a:t>
            </a:r>
          </a:p>
          <a:p>
            <a:pPr marL="0" indent="0">
              <a:buNone/>
            </a:pPr>
            <a:endParaRPr lang="en-AU" sz="2600" dirty="0">
              <a:latin typeface="Times New Roman" pitchFamily="18" charset="0"/>
              <a:cs typeface="Times New Roman" pitchFamily="18" charset="0"/>
            </a:endParaRPr>
          </a:p>
          <a:p>
            <a:pPr marL="0" indent="0">
              <a:buNone/>
            </a:pPr>
            <a:r>
              <a:rPr lang="en-AU" sz="2600" dirty="0">
                <a:latin typeface="Times New Roman" pitchFamily="18" charset="0"/>
                <a:cs typeface="Times New Roman" pitchFamily="18" charset="0"/>
              </a:rPr>
              <a:t>Now you can use 3 Hamming code parity to “encode any symbol” .</a:t>
            </a:r>
            <a:br>
              <a:rPr lang="en-AU" sz="2600" dirty="0">
                <a:latin typeface="Times New Roman" pitchFamily="18" charset="0"/>
                <a:cs typeface="Times New Roman" pitchFamily="18" charset="0"/>
              </a:rPr>
            </a:br>
            <a:br>
              <a:rPr lang="en-AU" sz="2600" dirty="0">
                <a:latin typeface="Times New Roman" pitchFamily="18" charset="0"/>
                <a:cs typeface="Times New Roman" pitchFamily="18" charset="0"/>
              </a:rPr>
            </a:br>
            <a:r>
              <a:rPr lang="en-AU" sz="2600" dirty="0">
                <a:latin typeface="Times New Roman" pitchFamily="18" charset="0"/>
                <a:cs typeface="Times New Roman" pitchFamily="18" charset="0"/>
              </a:rPr>
              <a:t>Let us use </a:t>
            </a:r>
            <a:r>
              <a:rPr lang="en-AU" sz="2600" b="1" dirty="0">
                <a:latin typeface="Times New Roman" pitchFamily="18" charset="0"/>
                <a:cs typeface="Times New Roman" pitchFamily="18" charset="0"/>
              </a:rPr>
              <a:t>“even parity”:</a:t>
            </a:r>
          </a:p>
          <a:p>
            <a:pPr marL="0" indent="0">
              <a:buNone/>
            </a:pPr>
            <a:endParaRPr lang="en-AU" sz="26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a:p>
            <a:pPr marL="0" indent="0">
              <a:buNone/>
            </a:pPr>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24358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Code Encoding example</a:t>
            </a:r>
            <a:br>
              <a:rPr lang="en-AU" dirty="0"/>
            </a:br>
            <a:endParaRPr lang="en-AU" dirty="0"/>
          </a:p>
        </p:txBody>
      </p:sp>
      <p:sp>
        <p:nvSpPr>
          <p:cNvPr id="3" name="Content Placeholder 2"/>
          <p:cNvSpPr>
            <a:spLocks noGrp="1"/>
          </p:cNvSpPr>
          <p:nvPr>
            <p:ph idx="1"/>
          </p:nvPr>
        </p:nvSpPr>
        <p:spPr>
          <a:xfrm>
            <a:off x="457200" y="1268760"/>
            <a:ext cx="8229600" cy="5589240"/>
          </a:xfrm>
        </p:spPr>
        <p:txBody>
          <a:bodyPr>
            <a:normAutofit/>
          </a:bodyPr>
          <a:lstStyle/>
          <a:p>
            <a:r>
              <a:rPr lang="en-AU" sz="2000" dirty="0">
                <a:latin typeface="Times New Roman" pitchFamily="18" charset="0"/>
                <a:cs typeface="Times New Roman" pitchFamily="18" charset="0"/>
              </a:rPr>
              <a:t>For our example, m=3 and p =3  e.g. our symbol 111 is being transferred</a:t>
            </a:r>
          </a:p>
          <a:p>
            <a:r>
              <a:rPr lang="en-AU" sz="2000" dirty="0">
                <a:latin typeface="Times New Roman" pitchFamily="18" charset="0"/>
                <a:cs typeface="Times New Roman" pitchFamily="18" charset="0"/>
              </a:rPr>
              <a:t>It is common to place parity bits at positions that are powers of 2 (1,2,4,8,16 etc.) from LSB to MSB</a:t>
            </a:r>
          </a:p>
          <a:p>
            <a:endParaRPr lang="en-AU" sz="2400" dirty="0">
              <a:latin typeface="Times New Roman" pitchFamily="18" charset="0"/>
              <a:cs typeface="Times New Roman" pitchFamily="18" charset="0"/>
            </a:endParaRPr>
          </a:p>
          <a:p>
            <a:endParaRPr lang="en-AU" sz="2400" dirty="0">
              <a:latin typeface="Times New Roman" pitchFamily="18" charset="0"/>
              <a:cs typeface="Times New Roman" pitchFamily="18" charset="0"/>
            </a:endParaRPr>
          </a:p>
          <a:p>
            <a:pPr marL="0" indent="0">
              <a:buNone/>
            </a:pPr>
            <a:endParaRPr lang="en-AU" sz="24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endParaRPr lang="en-AU" sz="1600" dirty="0">
              <a:latin typeface="Times New Roman" pitchFamily="18" charset="0"/>
              <a:cs typeface="Times New Roman" pitchFamily="18" charset="0"/>
            </a:endParaRPr>
          </a:p>
          <a:p>
            <a:pPr lvl="1"/>
            <a:r>
              <a:rPr lang="en-AU" sz="1800" dirty="0">
                <a:latin typeface="Times New Roman" pitchFamily="18" charset="0"/>
                <a:cs typeface="Times New Roman" pitchFamily="18" charset="0"/>
              </a:rPr>
              <a:t>This placement pattern allows a mathematical trick to be used to determine which parity bits protect which data bits </a:t>
            </a:r>
          </a:p>
          <a:p>
            <a:pPr lvl="1"/>
            <a:r>
              <a:rPr lang="en-AU" sz="1800" dirty="0">
                <a:latin typeface="Times New Roman" pitchFamily="18" charset="0"/>
                <a:cs typeface="Times New Roman" pitchFamily="18" charset="0"/>
              </a:rPr>
              <a:t>Consider P1: what binary numbers have a 1 at bit position 1? </a:t>
            </a:r>
          </a:p>
          <a:p>
            <a:pPr marL="457200" lvl="1" indent="0">
              <a:buNone/>
            </a:pPr>
            <a:r>
              <a:rPr lang="en-AU" sz="1800" dirty="0">
                <a:latin typeface="Times New Roman" pitchFamily="18" charset="0"/>
                <a:cs typeface="Times New Roman" pitchFamily="18" charset="0"/>
              </a:rPr>
              <a:t>	     1, 11, 101, 111, 1001, 1011</a:t>
            </a:r>
          </a:p>
          <a:p>
            <a:pPr lvl="1"/>
            <a:r>
              <a:rPr lang="en-AU" sz="1800" dirty="0">
                <a:latin typeface="Times New Roman" pitchFamily="18" charset="0"/>
                <a:cs typeface="Times New Roman" pitchFamily="18" charset="0"/>
              </a:rPr>
              <a:t>Read those binary numbers as base 10, those are the bits being protected by P1 </a:t>
            </a:r>
          </a:p>
          <a:p>
            <a:pPr marL="457200" lvl="1" indent="0">
              <a:buNone/>
            </a:pPr>
            <a:r>
              <a:rPr lang="en-AU" sz="1800" dirty="0">
                <a:latin typeface="Times New Roman" pitchFamily="18" charset="0"/>
                <a:cs typeface="Times New Roman" pitchFamily="18" charset="0"/>
              </a:rPr>
              <a:t>               bit positions: 1, 3, 5, …</a:t>
            </a:r>
            <a:endParaRPr lang="en-AU" sz="1800" dirty="0"/>
          </a:p>
        </p:txBody>
      </p:sp>
      <p:graphicFrame>
        <p:nvGraphicFramePr>
          <p:cNvPr id="4" name="Table 3"/>
          <p:cNvGraphicFramePr>
            <a:graphicFrameLocks noGrp="1"/>
          </p:cNvGraphicFramePr>
          <p:nvPr>
            <p:extLst>
              <p:ext uri="{D42A27DB-BD31-4B8C-83A1-F6EECF244321}">
                <p14:modId xmlns:p14="http://schemas.microsoft.com/office/powerpoint/2010/main" val="760161542"/>
              </p:ext>
            </p:extLst>
          </p:nvPr>
        </p:nvGraphicFramePr>
        <p:xfrm>
          <a:off x="611560" y="2564904"/>
          <a:ext cx="7704858" cy="1872210"/>
        </p:xfrm>
        <a:graphic>
          <a:graphicData uri="http://schemas.openxmlformats.org/drawingml/2006/table">
            <a:tbl>
              <a:tblPr firstRow="1" bandRow="1">
                <a:tableStyleId>{5C22544A-7EE6-4342-B048-85BDC9FD1C3A}</a:tableStyleId>
              </a:tblPr>
              <a:tblGrid>
                <a:gridCol w="1071981">
                  <a:extLst>
                    <a:ext uri="{9D8B030D-6E8A-4147-A177-3AD203B41FA5}">
                      <a16:colId xmlns:a16="http://schemas.microsoft.com/office/drawing/2014/main" val="20004"/>
                    </a:ext>
                  </a:extLst>
                </a:gridCol>
                <a:gridCol w="1105480">
                  <a:extLst>
                    <a:ext uri="{9D8B030D-6E8A-4147-A177-3AD203B41FA5}">
                      <a16:colId xmlns:a16="http://schemas.microsoft.com/office/drawing/2014/main" val="20006"/>
                    </a:ext>
                  </a:extLst>
                </a:gridCol>
                <a:gridCol w="837485">
                  <a:extLst>
                    <a:ext uri="{9D8B030D-6E8A-4147-A177-3AD203B41FA5}">
                      <a16:colId xmlns:a16="http://schemas.microsoft.com/office/drawing/2014/main" val="20007"/>
                    </a:ext>
                  </a:extLst>
                </a:gridCol>
                <a:gridCol w="1071981">
                  <a:extLst>
                    <a:ext uri="{9D8B030D-6E8A-4147-A177-3AD203B41FA5}">
                      <a16:colId xmlns:a16="http://schemas.microsoft.com/office/drawing/2014/main" val="20008"/>
                    </a:ext>
                  </a:extLst>
                </a:gridCol>
                <a:gridCol w="803984">
                  <a:extLst>
                    <a:ext uri="{9D8B030D-6E8A-4147-A177-3AD203B41FA5}">
                      <a16:colId xmlns:a16="http://schemas.microsoft.com/office/drawing/2014/main" val="20009"/>
                    </a:ext>
                  </a:extLst>
                </a:gridCol>
                <a:gridCol w="971481">
                  <a:extLst>
                    <a:ext uri="{9D8B030D-6E8A-4147-A177-3AD203B41FA5}">
                      <a16:colId xmlns:a16="http://schemas.microsoft.com/office/drawing/2014/main" val="20010"/>
                    </a:ext>
                  </a:extLst>
                </a:gridCol>
                <a:gridCol w="1842466">
                  <a:extLst>
                    <a:ext uri="{9D8B030D-6E8A-4147-A177-3AD203B41FA5}">
                      <a16:colId xmlns:a16="http://schemas.microsoft.com/office/drawing/2014/main" val="20011"/>
                    </a:ext>
                  </a:extLst>
                </a:gridCol>
              </a:tblGrid>
              <a:tr h="624070">
                <a:tc>
                  <a:txBody>
                    <a:bodyPr/>
                    <a:lstStyle/>
                    <a:p>
                      <a:r>
                        <a:rPr lang="en-US" dirty="0"/>
                        <a:t>6</a:t>
                      </a:r>
                      <a:endParaRPr lang="en-AU" dirty="0"/>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624070">
                <a:tc>
                  <a:txBody>
                    <a:bodyPr/>
                    <a:lstStyle/>
                    <a:p>
                      <a:r>
                        <a:rPr lang="en-AU" dirty="0"/>
                        <a:t>D3</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624070">
                <a:tc>
                  <a:txBody>
                    <a:bodyPr/>
                    <a:lstStyle/>
                    <a:p>
                      <a:r>
                        <a:rPr lang="en-US" dirty="0"/>
                        <a:t>1</a:t>
                      </a:r>
                      <a:endParaRPr lang="en-AU" dirty="0"/>
                    </a:p>
                  </a:txBody>
                  <a:tcPr/>
                </a:tc>
                <a:tc>
                  <a:txBody>
                    <a:bodyPr/>
                    <a:lstStyle/>
                    <a:p>
                      <a:r>
                        <a:rPr lang="en-US" dirty="0"/>
                        <a:t>1</a:t>
                      </a:r>
                      <a:endParaRPr lang="en-AU" dirty="0"/>
                    </a:p>
                  </a:txBody>
                  <a:tcPr/>
                </a:tc>
                <a:tc>
                  <a:txBody>
                    <a:bodyPr/>
                    <a:lstStyle/>
                    <a:p>
                      <a:r>
                        <a:rPr lang="en-AU" dirty="0"/>
                        <a:t>?</a:t>
                      </a:r>
                    </a:p>
                  </a:txBody>
                  <a:tcPr/>
                </a:tc>
                <a:tc>
                  <a:txBody>
                    <a:bodyPr/>
                    <a:lstStyle/>
                    <a:p>
                      <a:r>
                        <a:rPr lang="en-US" dirty="0"/>
                        <a:t>1</a:t>
                      </a:r>
                      <a:endParaRPr lang="en-AU" dirty="0"/>
                    </a:p>
                  </a:txBody>
                  <a:tcPr/>
                </a:tc>
                <a:tc>
                  <a:txBody>
                    <a:bodyPr/>
                    <a:lstStyle/>
                    <a:p>
                      <a:r>
                        <a:rPr lang="en-AU" dirty="0"/>
                        <a:t>?</a:t>
                      </a:r>
                    </a:p>
                  </a:txBody>
                  <a:tcPr/>
                </a:tc>
                <a:tc>
                  <a:txBody>
                    <a:bodyPr/>
                    <a:lstStyle/>
                    <a:p>
                      <a:r>
                        <a:rPr lang="en-AU" dirty="0"/>
                        <a:t>?</a:t>
                      </a:r>
                    </a:p>
                  </a:txBody>
                  <a:tcPr/>
                </a:tc>
                <a:tc>
                  <a:txBody>
                    <a:bodyPr/>
                    <a:lstStyle/>
                    <a:p>
                      <a:r>
                        <a:rPr lang="en-AU" dirty="0"/>
                        <a:t>Actual Data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172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solidFill>
                  <a:srgbClr val="0070C0"/>
                </a:solidFill>
              </a:rPr>
              <a:t>Hamming Code Encoding example</a:t>
            </a:r>
            <a:br>
              <a:rPr lang="en-AU" dirty="0"/>
            </a:br>
            <a:endParaRPr lang="en-AU" dirty="0"/>
          </a:p>
        </p:txBody>
      </p:sp>
      <p:sp>
        <p:nvSpPr>
          <p:cNvPr id="3" name="Content Placeholder 2"/>
          <p:cNvSpPr>
            <a:spLocks noGrp="1"/>
          </p:cNvSpPr>
          <p:nvPr>
            <p:ph idx="1"/>
          </p:nvPr>
        </p:nvSpPr>
        <p:spPr>
          <a:xfrm>
            <a:off x="457200" y="1268760"/>
            <a:ext cx="8229600" cy="5314602"/>
          </a:xfrm>
        </p:spPr>
        <p:txBody>
          <a:bodyPr>
            <a:normAutofit fontScale="85000" lnSpcReduction="20000"/>
          </a:bodyPr>
          <a:lstStyle/>
          <a:p>
            <a:r>
              <a:rPr lang="en-AU" sz="2000" dirty="0">
                <a:latin typeface="Times New Roman" pitchFamily="18" charset="0"/>
                <a:cs typeface="Times New Roman" pitchFamily="18" charset="0"/>
              </a:rPr>
              <a:t> </a:t>
            </a:r>
            <a:r>
              <a:rPr lang="en-AU" sz="2200" dirty="0">
                <a:latin typeface="Times New Roman" pitchFamily="18" charset="0"/>
                <a:cs typeface="Times New Roman" pitchFamily="18" charset="0"/>
              </a:rPr>
              <a:t>example cont. </a:t>
            </a:r>
          </a:p>
          <a:p>
            <a:pPr lvl="1"/>
            <a:r>
              <a:rPr lang="en-AU" sz="2200" dirty="0">
                <a:latin typeface="Times New Roman" pitchFamily="18" charset="0"/>
                <a:cs typeface="Times New Roman" pitchFamily="18" charset="0"/>
              </a:rPr>
              <a:t>Consider P2: what binary n umbers have a 1 at bit position 2? </a:t>
            </a:r>
          </a:p>
          <a:p>
            <a:pPr marL="457200" lvl="1" indent="0">
              <a:buNone/>
            </a:pPr>
            <a:r>
              <a:rPr lang="en-AU" sz="2200" dirty="0">
                <a:latin typeface="Times New Roman" pitchFamily="18" charset="0"/>
                <a:cs typeface="Times New Roman" pitchFamily="18" charset="0"/>
              </a:rPr>
              <a:t>        10, 11, 110, 111, 1010, 1011,…</a:t>
            </a:r>
          </a:p>
          <a:p>
            <a:pPr lvl="1"/>
            <a:r>
              <a:rPr lang="en-AU" sz="2200" dirty="0">
                <a:latin typeface="Times New Roman" pitchFamily="18" charset="0"/>
                <a:cs typeface="Times New Roman" pitchFamily="18" charset="0"/>
              </a:rPr>
              <a:t> Read those binary numbers as base 10, those are the bits being protected by P2 </a:t>
            </a:r>
          </a:p>
          <a:p>
            <a:pPr lvl="1"/>
            <a:r>
              <a:rPr lang="en-AU" sz="2200" dirty="0">
                <a:latin typeface="Times New Roman" pitchFamily="18" charset="0"/>
                <a:cs typeface="Times New Roman" pitchFamily="18" charset="0"/>
              </a:rPr>
              <a:t>   bit positions: 2, 3, 6, </a:t>
            </a:r>
            <a:r>
              <a:rPr lang="en-AU" sz="2200" b="1" dirty="0">
                <a:solidFill>
                  <a:srgbClr val="FF0000"/>
                </a:solidFill>
                <a:latin typeface="Times New Roman" pitchFamily="18" charset="0"/>
                <a:cs typeface="Times New Roman" pitchFamily="18" charset="0"/>
              </a:rPr>
              <a:t>7, 10, 11 </a:t>
            </a:r>
            <a:r>
              <a:rPr lang="en-AU" sz="2200" dirty="0">
                <a:latin typeface="Times New Roman" pitchFamily="18" charset="0"/>
                <a:cs typeface="Times New Roman" pitchFamily="18" charset="0"/>
              </a:rPr>
              <a:t>etc   … note 2 bits are skipped and we do not  have 7, 10, 11 etc for this example</a:t>
            </a:r>
            <a:br>
              <a:rPr lang="en-AU" sz="2200" dirty="0">
                <a:latin typeface="Times New Roman" pitchFamily="18" charset="0"/>
                <a:cs typeface="Times New Roman" pitchFamily="18" charset="0"/>
              </a:rPr>
            </a:br>
            <a:endParaRPr lang="en-AU" sz="2200" dirty="0">
              <a:latin typeface="Times New Roman" pitchFamily="18" charset="0"/>
              <a:cs typeface="Times New Roman" pitchFamily="18" charset="0"/>
            </a:endParaRPr>
          </a:p>
          <a:p>
            <a:r>
              <a:rPr lang="en-AU" sz="2200" dirty="0">
                <a:latin typeface="Times New Roman" pitchFamily="18" charset="0"/>
                <a:cs typeface="Times New Roman" pitchFamily="18" charset="0"/>
              </a:rPr>
              <a:t>Consider P3: what binary numbers have a 1 at bit position 3?</a:t>
            </a:r>
          </a:p>
          <a:p>
            <a:pPr lvl="1"/>
            <a:r>
              <a:rPr lang="en-AU" sz="2200" dirty="0">
                <a:latin typeface="Times New Roman" pitchFamily="18" charset="0"/>
                <a:cs typeface="Times New Roman" pitchFamily="18" charset="0"/>
              </a:rPr>
              <a:t>100, 101, 110, 111,… </a:t>
            </a:r>
          </a:p>
          <a:p>
            <a:pPr lvl="1"/>
            <a:r>
              <a:rPr lang="en-AU" sz="2200" dirty="0">
                <a:latin typeface="Times New Roman" pitchFamily="18" charset="0"/>
                <a:cs typeface="Times New Roman" pitchFamily="18" charset="0"/>
              </a:rPr>
              <a:t>Read those binary numbers as base 10, those are the bits being protected by P3</a:t>
            </a:r>
          </a:p>
          <a:p>
            <a:pPr lvl="1"/>
            <a:r>
              <a:rPr lang="en-AU" sz="2200" dirty="0">
                <a:latin typeface="Times New Roman" pitchFamily="18" charset="0"/>
                <a:cs typeface="Times New Roman" pitchFamily="18" charset="0"/>
              </a:rPr>
              <a:t> bit positions: 4, 5, 6 ,</a:t>
            </a:r>
            <a:r>
              <a:rPr lang="en-AU" sz="2200" b="1" dirty="0">
                <a:solidFill>
                  <a:srgbClr val="FF0000"/>
                </a:solidFill>
                <a:latin typeface="Times New Roman" pitchFamily="18" charset="0"/>
                <a:cs typeface="Times New Roman" pitchFamily="18" charset="0"/>
              </a:rPr>
              <a:t>7, 12, 13, 14, 15 etc., </a:t>
            </a:r>
            <a:r>
              <a:rPr lang="en-AU" sz="2200" dirty="0">
                <a:latin typeface="Times New Roman" pitchFamily="18" charset="0"/>
                <a:cs typeface="Times New Roman" pitchFamily="18" charset="0"/>
              </a:rPr>
              <a:t>then skip 4 bits and we do not have 7, 12, 13, 14, 15 etc for this example</a:t>
            </a:r>
          </a:p>
          <a:p>
            <a:pPr marL="457200" lvl="1" indent="0">
              <a:buNone/>
            </a:pPr>
            <a:endParaRPr lang="en-AU" sz="2200" dirty="0">
              <a:latin typeface="Times New Roman" pitchFamily="18" charset="0"/>
              <a:cs typeface="Times New Roman" pitchFamily="18" charset="0"/>
            </a:endParaRPr>
          </a:p>
          <a:p>
            <a:pPr marL="457200" lvl="1" indent="0">
              <a:buNone/>
            </a:pPr>
            <a:r>
              <a:rPr lang="en-AU" sz="2200" dirty="0">
                <a:latin typeface="Times New Roman" pitchFamily="18" charset="0"/>
                <a:cs typeface="Times New Roman" pitchFamily="18" charset="0"/>
              </a:rPr>
              <a:t>P1 covers 1, 3, 5 =&gt; ?,  1, 1 =&gt;  P1 = 0 for even parity (even number of 1’s)</a:t>
            </a:r>
          </a:p>
          <a:p>
            <a:pPr marL="457200" lvl="1" indent="0">
              <a:buNone/>
            </a:pPr>
            <a:r>
              <a:rPr lang="en-AU" sz="2200" dirty="0">
                <a:latin typeface="Times New Roman" pitchFamily="18" charset="0"/>
                <a:cs typeface="Times New Roman" pitchFamily="18" charset="0"/>
              </a:rPr>
              <a:t>P2 covers 2, 3, 6 =&gt; ?,  1, 1 =&gt;  P2 = 0 for even parity (even number of 1’s)</a:t>
            </a:r>
          </a:p>
          <a:p>
            <a:pPr marL="457200" lvl="1" indent="0">
              <a:buNone/>
            </a:pPr>
            <a:r>
              <a:rPr lang="en-AU" sz="2200" dirty="0">
                <a:latin typeface="Times New Roman" pitchFamily="18" charset="0"/>
                <a:cs typeface="Times New Roman" pitchFamily="18" charset="0"/>
              </a:rPr>
              <a:t>P3 covers 4, 5, 6 =&gt; ?,  1, 1 =&gt;  P3 = 0 for even parity (even number of 1’s)</a:t>
            </a:r>
          </a:p>
          <a:p>
            <a:pPr marL="457200" lvl="1" indent="0">
              <a:buNone/>
            </a:pPr>
            <a:endParaRPr lang="en-AU" sz="2200" dirty="0">
              <a:latin typeface="Times New Roman" pitchFamily="18" charset="0"/>
              <a:cs typeface="Times New Roman" pitchFamily="18" charset="0"/>
            </a:endParaRPr>
          </a:p>
          <a:p>
            <a:pPr marL="457200" lvl="1" indent="0">
              <a:buNone/>
            </a:pPr>
            <a:endParaRPr lang="en-AU" sz="2200" dirty="0">
              <a:latin typeface="Times New Roman" pitchFamily="18" charset="0"/>
              <a:cs typeface="Times New Roman" pitchFamily="18" charset="0"/>
            </a:endParaRPr>
          </a:p>
          <a:p>
            <a:pPr marL="457200" lvl="1" indent="0">
              <a:buNone/>
            </a:pPr>
            <a:endParaRPr lang="en-AU" sz="1600" dirty="0">
              <a:latin typeface="Times New Roman" pitchFamily="18" charset="0"/>
              <a:cs typeface="Times New Roman" pitchFamily="18" charset="0"/>
            </a:endParaRPr>
          </a:p>
        </p:txBody>
      </p:sp>
    </p:spTree>
    <p:extLst>
      <p:ext uri="{BB962C8B-B14F-4D97-AF65-F5344CB8AC3E}">
        <p14:creationId xmlns:p14="http://schemas.microsoft.com/office/powerpoint/2010/main" val="313826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100" b="1" dirty="0">
                <a:solidFill>
                  <a:srgbClr val="0070C0"/>
                </a:solidFill>
              </a:rPr>
              <a:t>Hamming Code “Encoding” of the Symbol 111</a:t>
            </a:r>
            <a:br>
              <a:rPr lang="en-AU" dirty="0"/>
            </a:br>
            <a:endParaRPr lang="en-AU" dirty="0"/>
          </a:p>
        </p:txBody>
      </p:sp>
      <p:sp>
        <p:nvSpPr>
          <p:cNvPr id="3" name="Content Placeholder 2"/>
          <p:cNvSpPr>
            <a:spLocks noGrp="1"/>
          </p:cNvSpPr>
          <p:nvPr>
            <p:ph idx="1"/>
          </p:nvPr>
        </p:nvSpPr>
        <p:spPr>
          <a:xfrm>
            <a:off x="457200" y="980728"/>
            <a:ext cx="8229600" cy="5877272"/>
          </a:xfrm>
        </p:spPr>
        <p:txBody>
          <a:bodyPr>
            <a:normAutofit/>
          </a:bodyPr>
          <a:lstStyle/>
          <a:p>
            <a:pPr marL="457200" lvl="1" indent="0">
              <a:buNone/>
            </a:pPr>
            <a:r>
              <a:rPr lang="en-US" sz="2000" dirty="0">
                <a:latin typeface="Times New Roman" panose="02020603050405020304" pitchFamily="18" charset="0"/>
                <a:cs typeface="Times New Roman" panose="02020603050405020304" pitchFamily="18" charset="0"/>
              </a:rPr>
              <a:t>Now we know the values of the parity bits  for “even parity” and we can complete the “Hamming Code table”:</a:t>
            </a:r>
            <a:endParaRPr lang="en-AU"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68368533"/>
              </p:ext>
            </p:extLst>
          </p:nvPr>
        </p:nvGraphicFramePr>
        <p:xfrm>
          <a:off x="611560" y="1844824"/>
          <a:ext cx="7704858" cy="1097280"/>
        </p:xfrm>
        <a:graphic>
          <a:graphicData uri="http://schemas.openxmlformats.org/drawingml/2006/table">
            <a:tbl>
              <a:tblPr firstRow="1" bandRow="1">
                <a:tableStyleId>{5C22544A-7EE6-4342-B048-85BDC9FD1C3A}</a:tableStyleId>
              </a:tblPr>
              <a:tblGrid>
                <a:gridCol w="1071981">
                  <a:extLst>
                    <a:ext uri="{9D8B030D-6E8A-4147-A177-3AD203B41FA5}">
                      <a16:colId xmlns:a16="http://schemas.microsoft.com/office/drawing/2014/main" val="20004"/>
                    </a:ext>
                  </a:extLst>
                </a:gridCol>
                <a:gridCol w="1105480">
                  <a:extLst>
                    <a:ext uri="{9D8B030D-6E8A-4147-A177-3AD203B41FA5}">
                      <a16:colId xmlns:a16="http://schemas.microsoft.com/office/drawing/2014/main" val="20006"/>
                    </a:ext>
                  </a:extLst>
                </a:gridCol>
                <a:gridCol w="837485">
                  <a:extLst>
                    <a:ext uri="{9D8B030D-6E8A-4147-A177-3AD203B41FA5}">
                      <a16:colId xmlns:a16="http://schemas.microsoft.com/office/drawing/2014/main" val="20007"/>
                    </a:ext>
                  </a:extLst>
                </a:gridCol>
                <a:gridCol w="1071981">
                  <a:extLst>
                    <a:ext uri="{9D8B030D-6E8A-4147-A177-3AD203B41FA5}">
                      <a16:colId xmlns:a16="http://schemas.microsoft.com/office/drawing/2014/main" val="20008"/>
                    </a:ext>
                  </a:extLst>
                </a:gridCol>
                <a:gridCol w="737609">
                  <a:extLst>
                    <a:ext uri="{9D8B030D-6E8A-4147-A177-3AD203B41FA5}">
                      <a16:colId xmlns:a16="http://schemas.microsoft.com/office/drawing/2014/main" val="20009"/>
                    </a:ext>
                  </a:extLst>
                </a:gridCol>
                <a:gridCol w="1037856">
                  <a:extLst>
                    <a:ext uri="{9D8B030D-6E8A-4147-A177-3AD203B41FA5}">
                      <a16:colId xmlns:a16="http://schemas.microsoft.com/office/drawing/2014/main" val="20010"/>
                    </a:ext>
                  </a:extLst>
                </a:gridCol>
                <a:gridCol w="1842466">
                  <a:extLst>
                    <a:ext uri="{9D8B030D-6E8A-4147-A177-3AD203B41FA5}">
                      <a16:colId xmlns:a16="http://schemas.microsoft.com/office/drawing/2014/main" val="20011"/>
                    </a:ext>
                  </a:extLst>
                </a:gridCol>
              </a:tblGrid>
              <a:tr h="356488">
                <a:tc>
                  <a:txBody>
                    <a:bodyPr/>
                    <a:lstStyle/>
                    <a:p>
                      <a:r>
                        <a:rPr lang="en-US" dirty="0"/>
                        <a:t>6</a:t>
                      </a:r>
                      <a:endParaRPr lang="en-AU" dirty="0"/>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AU" dirty="0"/>
                        <a:t>Bit Position</a:t>
                      </a:r>
                    </a:p>
                  </a:txBody>
                  <a:tcPr/>
                </a:tc>
                <a:extLst>
                  <a:ext uri="{0D108BD9-81ED-4DB2-BD59-A6C34878D82A}">
                    <a16:rowId xmlns:a16="http://schemas.microsoft.com/office/drawing/2014/main" val="10000"/>
                  </a:ext>
                </a:extLst>
              </a:tr>
              <a:tr h="356488">
                <a:tc>
                  <a:txBody>
                    <a:bodyPr/>
                    <a:lstStyle/>
                    <a:p>
                      <a:r>
                        <a:rPr lang="en-AU" dirty="0"/>
                        <a:t>D4</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AU" dirty="0"/>
                        <a:t>Data/Parity</a:t>
                      </a:r>
                    </a:p>
                  </a:txBody>
                  <a:tcPr/>
                </a:tc>
                <a:extLst>
                  <a:ext uri="{0D108BD9-81ED-4DB2-BD59-A6C34878D82A}">
                    <a16:rowId xmlns:a16="http://schemas.microsoft.com/office/drawing/2014/main" val="10001"/>
                  </a:ext>
                </a:extLst>
              </a:tr>
              <a:tr h="356488">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AU" dirty="0"/>
                        <a:t>Actual Data</a:t>
                      </a:r>
                    </a:p>
                  </a:txBody>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41CF3B57-1464-40A0-94DE-AF1253308DCF}"/>
              </a:ext>
            </a:extLst>
          </p:cNvPr>
          <p:cNvSpPr txBox="1"/>
          <p:nvPr/>
        </p:nvSpPr>
        <p:spPr>
          <a:xfrm>
            <a:off x="0" y="3943712"/>
            <a:ext cx="9144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this “Hamming Code encoding” we can correct the case of one bit being “flipped” or corrupted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2 bits are “flipped” we cannot correct them but note that the probability of this happening is very small</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we add another parity bit P0 at position 0 then you can </a:t>
            </a:r>
            <a:r>
              <a:rPr lang="en-US" sz="2000" b="1" dirty="0">
                <a:latin typeface="Times New Roman" panose="02020603050405020304" pitchFamily="18" charset="0"/>
                <a:cs typeface="Times New Roman" panose="02020603050405020304" pitchFamily="18" charset="0"/>
              </a:rPr>
              <a:t>detect </a:t>
            </a:r>
            <a:r>
              <a:rPr lang="en-US" sz="2000" dirty="0">
                <a:latin typeface="Times New Roman" panose="02020603050405020304" pitchFamily="18" charset="0"/>
                <a:cs typeface="Times New Roman" panose="02020603050405020304" pitchFamily="18" charset="0"/>
              </a:rPr>
              <a:t>the 2 bits in error but </a:t>
            </a:r>
            <a:r>
              <a:rPr lang="en-US" sz="2000" b="1" dirty="0">
                <a:latin typeface="Times New Roman" panose="02020603050405020304" pitchFamily="18" charset="0"/>
                <a:cs typeface="Times New Roman" panose="02020603050405020304" pitchFamily="18" charset="0"/>
              </a:rPr>
              <a:t>not correct </a:t>
            </a:r>
            <a:r>
              <a:rPr lang="en-US" sz="2000" dirty="0">
                <a:latin typeface="Times New Roman" panose="02020603050405020304" pitchFamily="18" charset="0"/>
                <a:cs typeface="Times New Roman" panose="02020603050405020304" pitchFamily="18" charset="0"/>
              </a:rPr>
              <a:t>them</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P0 is the SECDED bit, Single Error Correction Double Error Detection</a:t>
            </a:r>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39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100" b="1" dirty="0">
                <a:solidFill>
                  <a:srgbClr val="0070C0"/>
                </a:solidFill>
              </a:rPr>
              <a:t>SECDED  “Encoding” of the Symbol 111</a:t>
            </a:r>
            <a:br>
              <a:rPr lang="en-AU" dirty="0"/>
            </a:br>
            <a:endParaRPr lang="en-AU" dirty="0"/>
          </a:p>
        </p:txBody>
      </p:sp>
      <p:sp>
        <p:nvSpPr>
          <p:cNvPr id="3" name="Content Placeholder 2"/>
          <p:cNvSpPr>
            <a:spLocks noGrp="1"/>
          </p:cNvSpPr>
          <p:nvPr>
            <p:ph idx="1"/>
          </p:nvPr>
        </p:nvSpPr>
        <p:spPr>
          <a:xfrm>
            <a:off x="457200" y="980728"/>
            <a:ext cx="8229600" cy="5877272"/>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we add another parity bit P0 at position 0 then you can </a:t>
            </a:r>
            <a:r>
              <a:rPr lang="en-US" sz="2000" b="1" dirty="0">
                <a:latin typeface="Times New Roman" panose="02020603050405020304" pitchFamily="18" charset="0"/>
                <a:cs typeface="Times New Roman" panose="02020603050405020304" pitchFamily="18" charset="0"/>
              </a:rPr>
              <a:t>detect </a:t>
            </a:r>
            <a:r>
              <a:rPr lang="en-US" sz="2000" dirty="0">
                <a:latin typeface="Times New Roman" panose="02020603050405020304" pitchFamily="18" charset="0"/>
                <a:cs typeface="Times New Roman" panose="02020603050405020304" pitchFamily="18" charset="0"/>
              </a:rPr>
              <a:t>the 2 bits in error but </a:t>
            </a:r>
            <a:r>
              <a:rPr lang="en-US" sz="2000" b="1" dirty="0">
                <a:latin typeface="Times New Roman" panose="02020603050405020304" pitchFamily="18" charset="0"/>
                <a:cs typeface="Times New Roman" panose="02020603050405020304" pitchFamily="18" charset="0"/>
              </a:rPr>
              <a:t>not correct </a:t>
            </a:r>
            <a:r>
              <a:rPr lang="en-US" sz="2000" dirty="0">
                <a:latin typeface="Times New Roman" panose="02020603050405020304" pitchFamily="18" charset="0"/>
                <a:cs typeface="Times New Roman" panose="02020603050405020304" pitchFamily="18" charset="0"/>
              </a:rPr>
              <a:t>them</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P0 is the SECDED bit, Single Error Correction Double Error Detection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a:latin typeface="Times New Roman" panose="02020603050405020304" pitchFamily="18" charset="0"/>
                <a:cs typeface="Times New Roman" panose="02020603050405020304" pitchFamily="18" charset="0"/>
              </a:rPr>
              <a:t>In SECDED, you calculate the Hamming parity bits in the usual way.</a:t>
            </a:r>
          </a:p>
          <a:p>
            <a:pPr marL="342900" indent="-342900">
              <a:buFont typeface="Arial" panose="020B0604020202020204" pitchFamily="34" charset="0"/>
              <a:buChar char="•"/>
            </a:pPr>
            <a:endParaRPr lang="en-AU"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a:latin typeface="Times New Roman" panose="02020603050405020304" pitchFamily="18" charset="0"/>
                <a:cs typeface="Times New Roman" panose="02020603050405020304" pitchFamily="18" charset="0"/>
              </a:rPr>
              <a:t>Remember this was called “encoding” the symbol.</a:t>
            </a:r>
            <a:br>
              <a:rPr lang="en-AU" sz="2000" dirty="0">
                <a:latin typeface="Times New Roman" panose="02020603050405020304" pitchFamily="18" charset="0"/>
                <a:cs typeface="Times New Roman" panose="02020603050405020304" pitchFamily="18" charset="0"/>
              </a:rPr>
            </a:br>
            <a:endParaRPr lang="en-AU"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a:latin typeface="Times New Roman" panose="02020603050405020304" pitchFamily="18" charset="0"/>
                <a:cs typeface="Times New Roman" panose="02020603050405020304" pitchFamily="18" charset="0"/>
              </a:rPr>
              <a:t>P0 </a:t>
            </a:r>
            <a:r>
              <a:rPr lang="en-AU" sz="2000" b="1" dirty="0">
                <a:latin typeface="Times New Roman" panose="02020603050405020304" pitchFamily="18" charset="0"/>
                <a:cs typeface="Times New Roman" panose="02020603050405020304" pitchFamily="18" charset="0"/>
              </a:rPr>
              <a:t>checks the entire binary string using even parity in this example</a:t>
            </a:r>
            <a:r>
              <a:rPr lang="en-AU" sz="2000" dirty="0">
                <a:latin typeface="Times New Roman" panose="02020603050405020304" pitchFamily="18" charset="0"/>
                <a:cs typeface="Times New Roman" panose="02020603050405020304" pitchFamily="18" charset="0"/>
              </a:rPr>
              <a:t>.</a:t>
            </a:r>
            <a:br>
              <a:rPr lang="en-AU" sz="2000" dirty="0">
                <a:latin typeface="Times New Roman" panose="02020603050405020304" pitchFamily="18" charset="0"/>
                <a:cs typeface="Times New Roman" panose="02020603050405020304" pitchFamily="18" charset="0"/>
              </a:rPr>
            </a:br>
            <a:endParaRPr lang="en-AU"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2000" dirty="0">
                <a:latin typeface="Times New Roman" panose="02020603050405020304" pitchFamily="18" charset="0"/>
                <a:cs typeface="Times New Roman" panose="02020603050405020304" pitchFamily="18" charset="0"/>
              </a:rPr>
              <a:t>What is the value of P0?</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46801968"/>
              </p:ext>
            </p:extLst>
          </p:nvPr>
        </p:nvGraphicFramePr>
        <p:xfrm>
          <a:off x="471304" y="5085185"/>
          <a:ext cx="7704857" cy="1396156"/>
        </p:xfrm>
        <a:graphic>
          <a:graphicData uri="http://schemas.openxmlformats.org/drawingml/2006/table">
            <a:tbl>
              <a:tblPr firstRow="1" bandRow="1">
                <a:tableStyleId>{5C22544A-7EE6-4342-B048-85BDC9FD1C3A}</a:tableStyleId>
              </a:tblPr>
              <a:tblGrid>
                <a:gridCol w="944725">
                  <a:extLst>
                    <a:ext uri="{9D8B030D-6E8A-4147-A177-3AD203B41FA5}">
                      <a16:colId xmlns:a16="http://schemas.microsoft.com/office/drawing/2014/main" val="20004"/>
                    </a:ext>
                  </a:extLst>
                </a:gridCol>
                <a:gridCol w="974247">
                  <a:extLst>
                    <a:ext uri="{9D8B030D-6E8A-4147-A177-3AD203B41FA5}">
                      <a16:colId xmlns:a16="http://schemas.microsoft.com/office/drawing/2014/main" val="20006"/>
                    </a:ext>
                  </a:extLst>
                </a:gridCol>
                <a:gridCol w="738066">
                  <a:extLst>
                    <a:ext uri="{9D8B030D-6E8A-4147-A177-3AD203B41FA5}">
                      <a16:colId xmlns:a16="http://schemas.microsoft.com/office/drawing/2014/main" val="20007"/>
                    </a:ext>
                  </a:extLst>
                </a:gridCol>
                <a:gridCol w="944725">
                  <a:extLst>
                    <a:ext uri="{9D8B030D-6E8A-4147-A177-3AD203B41FA5}">
                      <a16:colId xmlns:a16="http://schemas.microsoft.com/office/drawing/2014/main" val="20008"/>
                    </a:ext>
                  </a:extLst>
                </a:gridCol>
                <a:gridCol w="650047">
                  <a:extLst>
                    <a:ext uri="{9D8B030D-6E8A-4147-A177-3AD203B41FA5}">
                      <a16:colId xmlns:a16="http://schemas.microsoft.com/office/drawing/2014/main" val="20009"/>
                    </a:ext>
                  </a:extLst>
                </a:gridCol>
                <a:gridCol w="914651">
                  <a:extLst>
                    <a:ext uri="{9D8B030D-6E8A-4147-A177-3AD203B41FA5}">
                      <a16:colId xmlns:a16="http://schemas.microsoft.com/office/drawing/2014/main" val="20010"/>
                    </a:ext>
                  </a:extLst>
                </a:gridCol>
                <a:gridCol w="914651">
                  <a:extLst>
                    <a:ext uri="{9D8B030D-6E8A-4147-A177-3AD203B41FA5}">
                      <a16:colId xmlns:a16="http://schemas.microsoft.com/office/drawing/2014/main" val="1176459504"/>
                    </a:ext>
                  </a:extLst>
                </a:gridCol>
                <a:gridCol w="1623745">
                  <a:extLst>
                    <a:ext uri="{9D8B030D-6E8A-4147-A177-3AD203B41FA5}">
                      <a16:colId xmlns:a16="http://schemas.microsoft.com/office/drawing/2014/main" val="20011"/>
                    </a:ext>
                  </a:extLst>
                </a:gridCol>
              </a:tblGrid>
              <a:tr h="315753">
                <a:tc>
                  <a:txBody>
                    <a:bodyPr/>
                    <a:lstStyle/>
                    <a:p>
                      <a:r>
                        <a:rPr lang="en-US" dirty="0"/>
                        <a:t>6</a:t>
                      </a:r>
                      <a:endParaRPr lang="en-AU" dirty="0"/>
                    </a:p>
                  </a:txBody>
                  <a:tcPr/>
                </a:tc>
                <a:tc>
                  <a:txBody>
                    <a:bodyPr/>
                    <a:lstStyle/>
                    <a:p>
                      <a:r>
                        <a:rPr lang="en-AU" dirty="0"/>
                        <a:t>5</a:t>
                      </a:r>
                    </a:p>
                  </a:txBody>
                  <a:tcPr/>
                </a:tc>
                <a:tc>
                  <a:txBody>
                    <a:bodyPr/>
                    <a:lstStyle/>
                    <a:p>
                      <a:r>
                        <a:rPr lang="en-AU" dirty="0"/>
                        <a:t>4</a:t>
                      </a:r>
                    </a:p>
                  </a:txBody>
                  <a:tcPr/>
                </a:tc>
                <a:tc>
                  <a:txBody>
                    <a:bodyPr/>
                    <a:lstStyle/>
                    <a:p>
                      <a:r>
                        <a:rPr lang="en-AU" dirty="0"/>
                        <a:t>3</a:t>
                      </a:r>
                    </a:p>
                  </a:txBody>
                  <a:tcPr/>
                </a:tc>
                <a:tc>
                  <a:txBody>
                    <a:bodyPr/>
                    <a:lstStyle/>
                    <a:p>
                      <a:r>
                        <a:rPr lang="en-AU" dirty="0"/>
                        <a:t>2</a:t>
                      </a:r>
                    </a:p>
                  </a:txBody>
                  <a:tcPr/>
                </a:tc>
                <a:tc>
                  <a:txBody>
                    <a:bodyPr/>
                    <a:lstStyle/>
                    <a:p>
                      <a:r>
                        <a:rPr lang="en-AU" dirty="0"/>
                        <a:t>1</a:t>
                      </a:r>
                    </a:p>
                  </a:txBody>
                  <a:tcPr/>
                </a:tc>
                <a:tc>
                  <a:txBody>
                    <a:bodyPr/>
                    <a:lstStyle/>
                    <a:p>
                      <a:r>
                        <a:rPr lang="en-US" dirty="0"/>
                        <a:t>0</a:t>
                      </a:r>
                      <a:endParaRPr lang="en-AU" dirty="0"/>
                    </a:p>
                  </a:txBody>
                  <a:tcPr/>
                </a:tc>
                <a:tc>
                  <a:txBody>
                    <a:bodyPr/>
                    <a:lstStyle/>
                    <a:p>
                      <a:r>
                        <a:rPr lang="en-AU" dirty="0"/>
                        <a:t>Bit Position</a:t>
                      </a:r>
                    </a:p>
                  </a:txBody>
                  <a:tcPr/>
                </a:tc>
                <a:extLst>
                  <a:ext uri="{0D108BD9-81ED-4DB2-BD59-A6C34878D82A}">
                    <a16:rowId xmlns:a16="http://schemas.microsoft.com/office/drawing/2014/main" val="10000"/>
                  </a:ext>
                </a:extLst>
              </a:tr>
              <a:tr h="315753">
                <a:tc>
                  <a:txBody>
                    <a:bodyPr/>
                    <a:lstStyle/>
                    <a:p>
                      <a:r>
                        <a:rPr lang="en-AU" dirty="0"/>
                        <a:t>D4</a:t>
                      </a:r>
                    </a:p>
                  </a:txBody>
                  <a:tcPr/>
                </a:tc>
                <a:tc>
                  <a:txBody>
                    <a:bodyPr/>
                    <a:lstStyle/>
                    <a:p>
                      <a:r>
                        <a:rPr lang="en-AU" dirty="0"/>
                        <a:t>D2</a:t>
                      </a:r>
                    </a:p>
                  </a:txBody>
                  <a:tcPr/>
                </a:tc>
                <a:tc>
                  <a:txBody>
                    <a:bodyPr/>
                    <a:lstStyle/>
                    <a:p>
                      <a:r>
                        <a:rPr lang="en-AU" dirty="0"/>
                        <a:t>P3</a:t>
                      </a:r>
                    </a:p>
                  </a:txBody>
                  <a:tcPr/>
                </a:tc>
                <a:tc>
                  <a:txBody>
                    <a:bodyPr/>
                    <a:lstStyle/>
                    <a:p>
                      <a:r>
                        <a:rPr lang="en-AU" dirty="0"/>
                        <a:t>D1</a:t>
                      </a:r>
                    </a:p>
                  </a:txBody>
                  <a:tcPr/>
                </a:tc>
                <a:tc>
                  <a:txBody>
                    <a:bodyPr/>
                    <a:lstStyle/>
                    <a:p>
                      <a:r>
                        <a:rPr lang="en-AU" dirty="0"/>
                        <a:t>P2</a:t>
                      </a:r>
                    </a:p>
                  </a:txBody>
                  <a:tcPr/>
                </a:tc>
                <a:tc>
                  <a:txBody>
                    <a:bodyPr/>
                    <a:lstStyle/>
                    <a:p>
                      <a:r>
                        <a:rPr lang="en-AU" dirty="0"/>
                        <a:t>P1</a:t>
                      </a:r>
                    </a:p>
                  </a:txBody>
                  <a:tcPr/>
                </a:tc>
                <a:tc>
                  <a:txBody>
                    <a:bodyPr/>
                    <a:lstStyle/>
                    <a:p>
                      <a:r>
                        <a:rPr lang="en-US" dirty="0"/>
                        <a:t>P0</a:t>
                      </a:r>
                      <a:endParaRPr lang="en-AU" dirty="0"/>
                    </a:p>
                  </a:txBody>
                  <a:tcPr/>
                </a:tc>
                <a:tc>
                  <a:txBody>
                    <a:bodyPr/>
                    <a:lstStyle/>
                    <a:p>
                      <a:r>
                        <a:rPr lang="en-AU" dirty="0"/>
                        <a:t>Data/Parity</a:t>
                      </a:r>
                    </a:p>
                  </a:txBody>
                  <a:tcPr/>
                </a:tc>
                <a:extLst>
                  <a:ext uri="{0D108BD9-81ED-4DB2-BD59-A6C34878D82A}">
                    <a16:rowId xmlns:a16="http://schemas.microsoft.com/office/drawing/2014/main" val="10001"/>
                  </a:ext>
                </a:extLst>
              </a:tr>
              <a:tr h="664636">
                <a:tc>
                  <a:txBody>
                    <a:bodyPr/>
                    <a:lstStyle/>
                    <a:p>
                      <a:r>
                        <a:rPr lang="en-US" dirty="0"/>
                        <a:t>1</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1</a:t>
                      </a:r>
                      <a:endParaRPr lang="en-AU" dirty="0"/>
                    </a:p>
                  </a:txBody>
                  <a:tcPr/>
                </a:tc>
                <a:tc>
                  <a:txBody>
                    <a:bodyPr/>
                    <a:lstStyle/>
                    <a:p>
                      <a:r>
                        <a:rPr lang="en-US" dirty="0"/>
                        <a:t>0</a:t>
                      </a:r>
                      <a:endParaRPr lang="en-AU" dirty="0"/>
                    </a:p>
                  </a:txBody>
                  <a:tcPr/>
                </a:tc>
                <a:tc>
                  <a:txBody>
                    <a:bodyPr/>
                    <a:lstStyle/>
                    <a:p>
                      <a:r>
                        <a:rPr lang="en-US" dirty="0"/>
                        <a:t>0</a:t>
                      </a:r>
                      <a:endParaRPr lang="en-AU" dirty="0"/>
                    </a:p>
                  </a:txBody>
                  <a:tcPr/>
                </a:tc>
                <a:tc>
                  <a:txBody>
                    <a:bodyPr/>
                    <a:lstStyle/>
                    <a:p>
                      <a:r>
                        <a:rPr lang="en-US" dirty="0"/>
                        <a:t>?</a:t>
                      </a:r>
                      <a:endParaRPr lang="en-AU" dirty="0"/>
                    </a:p>
                  </a:txBody>
                  <a:tcPr/>
                </a:tc>
                <a:tc>
                  <a:txBody>
                    <a:bodyPr/>
                    <a:lstStyle/>
                    <a:p>
                      <a:r>
                        <a:rPr lang="en-AU" dirty="0"/>
                        <a:t>Actual Data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6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4449</Words>
  <Application>Microsoft Office PowerPoint</Application>
  <PresentationFormat>On-screen Show (4:3)</PresentationFormat>
  <Paragraphs>984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Simple Parity  &amp;  Hamming /SECDED Codes          Summary  Introduction to Simple Parity  Hamming Code/SECDED Codes                                                       </vt:lpstr>
      <vt:lpstr>Data Error Detection: Parity </vt:lpstr>
      <vt:lpstr>Parity </vt:lpstr>
      <vt:lpstr>Hamming Distance  </vt:lpstr>
      <vt:lpstr>Hamming Code-using the “Hamming Formula” </vt:lpstr>
      <vt:lpstr>Hamming Code Encoding example </vt:lpstr>
      <vt:lpstr>Hamming Code Encoding example </vt:lpstr>
      <vt:lpstr>Hamming Code “Encoding” of the Symbol 111 </vt:lpstr>
      <vt:lpstr>SECDED  “Encoding” of the Symbol 111 </vt:lpstr>
      <vt:lpstr>Hamming Code-using the “Hamming Formula”</vt:lpstr>
      <vt:lpstr>Hamming Code “Encoding” of the ASCII character ‘A’ </vt:lpstr>
      <vt:lpstr>Hamming Code “Encoding” of the ASCII character ‘A’  </vt:lpstr>
      <vt:lpstr>Hamming Encoding an ASCII Character (‘A’) </vt:lpstr>
      <vt:lpstr>Hamming Code-Encoding </vt:lpstr>
      <vt:lpstr>Hamming Encoding an ASCII Character (‘A’) cont’d </vt:lpstr>
      <vt:lpstr>Another Encoding Hamming Code Example </vt:lpstr>
      <vt:lpstr>Another Encoding Hamming Code Example cont’d </vt:lpstr>
      <vt:lpstr>1 Bit Error Hamming Code Example </vt:lpstr>
      <vt:lpstr>1 Bit Error Hamming Code Example </vt:lpstr>
      <vt:lpstr>1 Bit Error Hamming Code Example cont’d </vt:lpstr>
      <vt:lpstr>1 Bit Error Hamming Code Example </vt:lpstr>
      <vt:lpstr>1 Bit Error Hamming Code Example </vt:lpstr>
      <vt:lpstr>1 Bit Error Hamming Code Example cont’d </vt:lpstr>
      <vt:lpstr>SECDED Coding </vt:lpstr>
      <vt:lpstr>SECDED Encoding Example  </vt:lpstr>
      <vt:lpstr>SECDED Encoding Example  </vt:lpstr>
      <vt:lpstr>SECDED Encoding Example  </vt:lpstr>
      <vt:lpstr>SECDED Coding  </vt:lpstr>
      <vt:lpstr>SECDED Coding  </vt:lpstr>
      <vt:lpstr>SECDED Encoding an ASCII Character (‘A’) </vt:lpstr>
      <vt:lpstr>SECDED Encoding an ASCII Character (‘A’)  </vt:lpstr>
      <vt:lpstr>SECDED Encoding an ASCII Character (‘A’) cont’d </vt:lpstr>
      <vt:lpstr>Correcting a 1 Bit Error using SECDED  </vt:lpstr>
      <vt:lpstr>1 Bit Error Hamming Code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Hardware primitives &amp; services The O/S</dc:title>
  <dc:creator>lenovo</dc:creator>
  <cp:lastModifiedBy>Robert McQuillan</cp:lastModifiedBy>
  <cp:revision>204</cp:revision>
  <dcterms:created xsi:type="dcterms:W3CDTF">2020-06-09T00:41:26Z</dcterms:created>
  <dcterms:modified xsi:type="dcterms:W3CDTF">2021-10-04T07:30:57Z</dcterms:modified>
</cp:coreProperties>
</file>