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300" r:id="rId5"/>
    <p:sldId id="276" r:id="rId6"/>
    <p:sldId id="277" r:id="rId7"/>
    <p:sldId id="278" r:id="rId8"/>
    <p:sldId id="275" r:id="rId9"/>
    <p:sldId id="279" r:id="rId10"/>
    <p:sldId id="280" r:id="rId11"/>
    <p:sldId id="281" r:id="rId12"/>
    <p:sldId id="284" r:id="rId13"/>
    <p:sldId id="283" r:id="rId14"/>
    <p:sldId id="285" r:id="rId15"/>
    <p:sldId id="302" r:id="rId16"/>
    <p:sldId id="297" r:id="rId17"/>
    <p:sldId id="301" r:id="rId18"/>
    <p:sldId id="303" r:id="rId19"/>
    <p:sldId id="298" r:id="rId20"/>
    <p:sldId id="286" r:id="rId21"/>
    <p:sldId id="287" r:id="rId22"/>
    <p:sldId id="299" r:id="rId23"/>
    <p:sldId id="288" r:id="rId24"/>
    <p:sldId id="289" r:id="rId25"/>
    <p:sldId id="290" r:id="rId26"/>
    <p:sldId id="291" r:id="rId27"/>
    <p:sldId id="292" r:id="rId28"/>
    <p:sldId id="293" r:id="rId29"/>
    <p:sldId id="294" r:id="rId30"/>
    <p:sldId id="305" r:id="rId31"/>
    <p:sldId id="306" r:id="rId32"/>
    <p:sldId id="307" r:id="rId33"/>
    <p:sldId id="308" r:id="rId34"/>
    <p:sldId id="30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McQuillan" initials="RM" lastIdx="3" clrIdx="0">
    <p:extLst>
      <p:ext uri="{19B8F6BF-5375-455C-9EA6-DF929625EA0E}">
        <p15:presenceInfo xmlns:p15="http://schemas.microsoft.com/office/powerpoint/2012/main" userId="cd82d8117e6824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FF817-B555-440F-B5C5-CD6B718C1E1B}" v="1" dt="2021-09-13T02:56:14.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94" autoAdjust="0"/>
    <p:restoredTop sz="94660"/>
  </p:normalViewPr>
  <p:slideViewPr>
    <p:cSldViewPr>
      <p:cViewPr varScale="1">
        <p:scale>
          <a:sx n="63" d="100"/>
          <a:sy n="63" d="100"/>
        </p:scale>
        <p:origin x="750" y="90"/>
      </p:cViewPr>
      <p:guideLst>
        <p:guide orient="horz" pos="2160"/>
        <p:guide pos="2880"/>
      </p:guideLst>
    </p:cSldViewPr>
  </p:slideViewPr>
  <p:notesTextViewPr>
    <p:cViewPr>
      <p:scale>
        <a:sx n="1" d="1"/>
        <a:sy n="1" d="1"/>
      </p:scale>
      <p:origin x="0" y="0"/>
    </p:cViewPr>
  </p:notesTextViewPr>
  <p:sorterViewPr>
    <p:cViewPr>
      <p:scale>
        <a:sx n="100" d="100"/>
        <a:sy n="100" d="100"/>
      </p:scale>
      <p:origin x="0" y="5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Quillan" userId="cd82d8117e6824a6" providerId="LiveId" clId="{665FF817-B555-440F-B5C5-CD6B718C1E1B}"/>
    <pc:docChg chg="undo custSel addSld delSld modSld sldOrd">
      <pc:chgData name="Robert McQuillan" userId="cd82d8117e6824a6" providerId="LiveId" clId="{665FF817-B555-440F-B5C5-CD6B718C1E1B}" dt="2021-09-13T10:39:07.815" v="1112" actId="255"/>
      <pc:docMkLst>
        <pc:docMk/>
      </pc:docMkLst>
      <pc:sldChg chg="modSp mod">
        <pc:chgData name="Robert McQuillan" userId="cd82d8117e6824a6" providerId="LiveId" clId="{665FF817-B555-440F-B5C5-CD6B718C1E1B}" dt="2021-09-13T10:39:07.815" v="1112" actId="255"/>
        <pc:sldMkLst>
          <pc:docMk/>
          <pc:sldMk cId="1891697312" sldId="256"/>
        </pc:sldMkLst>
        <pc:spChg chg="mod">
          <ac:chgData name="Robert McQuillan" userId="cd82d8117e6824a6" providerId="LiveId" clId="{665FF817-B555-440F-B5C5-CD6B718C1E1B}" dt="2021-09-13T10:39:07.815" v="1112" actId="255"/>
          <ac:spMkLst>
            <pc:docMk/>
            <pc:sldMk cId="1891697312" sldId="256"/>
            <ac:spMk id="2" creationId="{00000000-0000-0000-0000-000000000000}"/>
          </ac:spMkLst>
        </pc:spChg>
      </pc:sldChg>
      <pc:sldChg chg="modSp mod">
        <pc:chgData name="Robert McQuillan" userId="cd82d8117e6824a6" providerId="LiveId" clId="{665FF817-B555-440F-B5C5-CD6B718C1E1B}" dt="2021-09-13T06:08:56.450" v="588" actId="20577"/>
        <pc:sldMkLst>
          <pc:docMk/>
          <pc:sldMk cId="1729932670" sldId="276"/>
        </pc:sldMkLst>
        <pc:spChg chg="mod">
          <ac:chgData name="Robert McQuillan" userId="cd82d8117e6824a6" providerId="LiveId" clId="{665FF817-B555-440F-B5C5-CD6B718C1E1B}" dt="2021-09-13T06:08:56.450" v="588" actId="20577"/>
          <ac:spMkLst>
            <pc:docMk/>
            <pc:sldMk cId="1729932670" sldId="276"/>
            <ac:spMk id="3" creationId="{00000000-0000-0000-0000-000000000000}"/>
          </ac:spMkLst>
        </pc:spChg>
      </pc:sldChg>
      <pc:sldChg chg="addSp delSp modSp mod">
        <pc:chgData name="Robert McQuillan" userId="cd82d8117e6824a6" providerId="LiveId" clId="{665FF817-B555-440F-B5C5-CD6B718C1E1B}" dt="2021-09-13T06:45:19.120" v="942" actId="947"/>
        <pc:sldMkLst>
          <pc:docMk/>
          <pc:sldMk cId="4079921652" sldId="294"/>
        </pc:sldMkLst>
        <pc:spChg chg="mod">
          <ac:chgData name="Robert McQuillan" userId="cd82d8117e6824a6" providerId="LiveId" clId="{665FF817-B555-440F-B5C5-CD6B718C1E1B}" dt="2021-09-13T06:45:19.120" v="942" actId="947"/>
          <ac:spMkLst>
            <pc:docMk/>
            <pc:sldMk cId="4079921652" sldId="294"/>
            <ac:spMk id="3" creationId="{00000000-0000-0000-0000-000000000000}"/>
          </ac:spMkLst>
        </pc:spChg>
        <pc:spChg chg="del mod">
          <ac:chgData name="Robert McQuillan" userId="cd82d8117e6824a6" providerId="LiveId" clId="{665FF817-B555-440F-B5C5-CD6B718C1E1B}" dt="2021-09-13T03:04:35.216" v="302" actId="21"/>
          <ac:spMkLst>
            <pc:docMk/>
            <pc:sldMk cId="4079921652" sldId="294"/>
            <ac:spMk id="4" creationId="{00000000-0000-0000-0000-000000000000}"/>
          </ac:spMkLst>
        </pc:spChg>
        <pc:spChg chg="add del mod">
          <ac:chgData name="Robert McQuillan" userId="cd82d8117e6824a6" providerId="LiveId" clId="{665FF817-B555-440F-B5C5-CD6B718C1E1B}" dt="2021-09-13T03:04:42.220" v="303" actId="21"/>
          <ac:spMkLst>
            <pc:docMk/>
            <pc:sldMk cId="4079921652" sldId="294"/>
            <ac:spMk id="7" creationId="{452D2BE5-578A-4439-A2E1-F6AD20C54A40}"/>
          </ac:spMkLst>
        </pc:spChg>
        <pc:graphicFrameChg chg="add mod modGraphic">
          <ac:chgData name="Robert McQuillan" userId="cd82d8117e6824a6" providerId="LiveId" clId="{665FF817-B555-440F-B5C5-CD6B718C1E1B}" dt="2021-09-13T06:10:04.424" v="596" actId="14734"/>
          <ac:graphicFrameMkLst>
            <pc:docMk/>
            <pc:sldMk cId="4079921652" sldId="294"/>
            <ac:graphicFrameMk id="5" creationId="{358077D1-658E-4545-BB72-7D402A5B4783}"/>
          </ac:graphicFrameMkLst>
        </pc:graphicFrameChg>
      </pc:sldChg>
      <pc:sldChg chg="del">
        <pc:chgData name="Robert McQuillan" userId="cd82d8117e6824a6" providerId="LiveId" clId="{665FF817-B555-440F-B5C5-CD6B718C1E1B}" dt="2021-09-13T07:02:06.236" v="1082" actId="47"/>
        <pc:sldMkLst>
          <pc:docMk/>
          <pc:sldMk cId="2279702039" sldId="295"/>
        </pc:sldMkLst>
      </pc:sldChg>
      <pc:sldChg chg="del">
        <pc:chgData name="Robert McQuillan" userId="cd82d8117e6824a6" providerId="LiveId" clId="{665FF817-B555-440F-B5C5-CD6B718C1E1B}" dt="2021-09-13T07:02:11.670" v="1083" actId="47"/>
        <pc:sldMkLst>
          <pc:docMk/>
          <pc:sldMk cId="448508690" sldId="296"/>
        </pc:sldMkLst>
      </pc:sldChg>
      <pc:sldChg chg="modSp mod">
        <pc:chgData name="Robert McQuillan" userId="cd82d8117e6824a6" providerId="LiveId" clId="{665FF817-B555-440F-B5C5-CD6B718C1E1B}" dt="2021-09-13T07:12:15.764" v="1103" actId="14734"/>
        <pc:sldMkLst>
          <pc:docMk/>
          <pc:sldMk cId="1082410378" sldId="297"/>
        </pc:sldMkLst>
        <pc:graphicFrameChg chg="modGraphic">
          <ac:chgData name="Robert McQuillan" userId="cd82d8117e6824a6" providerId="LiveId" clId="{665FF817-B555-440F-B5C5-CD6B718C1E1B}" dt="2021-09-13T07:12:15.764" v="1103" actId="14734"/>
          <ac:graphicFrameMkLst>
            <pc:docMk/>
            <pc:sldMk cId="1082410378" sldId="297"/>
            <ac:graphicFrameMk id="6" creationId="{AA613F06-89E2-40C6-83B2-F98650DCF264}"/>
          </ac:graphicFrameMkLst>
        </pc:graphicFrameChg>
      </pc:sldChg>
      <pc:sldChg chg="modSp mod">
        <pc:chgData name="Robert McQuillan" userId="cd82d8117e6824a6" providerId="LiveId" clId="{665FF817-B555-440F-B5C5-CD6B718C1E1B}" dt="2021-09-13T07:06:26.199" v="1088" actId="20577"/>
        <pc:sldMkLst>
          <pc:docMk/>
          <pc:sldMk cId="2740120393" sldId="298"/>
        </pc:sldMkLst>
        <pc:spChg chg="mod">
          <ac:chgData name="Robert McQuillan" userId="cd82d8117e6824a6" providerId="LiveId" clId="{665FF817-B555-440F-B5C5-CD6B718C1E1B}" dt="2021-09-13T07:06:26.199" v="1088" actId="20577"/>
          <ac:spMkLst>
            <pc:docMk/>
            <pc:sldMk cId="2740120393" sldId="298"/>
            <ac:spMk id="3" creationId="{00000000-0000-0000-0000-000000000000}"/>
          </ac:spMkLst>
        </pc:spChg>
      </pc:sldChg>
      <pc:sldChg chg="modSp add del mod">
        <pc:chgData name="Robert McQuillan" userId="cd82d8117e6824a6" providerId="LiveId" clId="{665FF817-B555-440F-B5C5-CD6B718C1E1B}" dt="2021-09-13T07:01:53.397" v="1081" actId="2696"/>
        <pc:sldMkLst>
          <pc:docMk/>
          <pc:sldMk cId="1327865071" sldId="304"/>
        </pc:sldMkLst>
        <pc:spChg chg="mod">
          <ac:chgData name="Robert McQuillan" userId="cd82d8117e6824a6" providerId="LiveId" clId="{665FF817-B555-440F-B5C5-CD6B718C1E1B}" dt="2021-09-13T02:51:15.089" v="208" actId="20577"/>
          <ac:spMkLst>
            <pc:docMk/>
            <pc:sldMk cId="1327865071" sldId="304"/>
            <ac:spMk id="2" creationId="{00000000-0000-0000-0000-000000000000}"/>
          </ac:spMkLst>
        </pc:spChg>
        <pc:spChg chg="mod">
          <ac:chgData name="Robert McQuillan" userId="cd82d8117e6824a6" providerId="LiveId" clId="{665FF817-B555-440F-B5C5-CD6B718C1E1B}" dt="2021-09-13T02:53:59.180" v="241" actId="20577"/>
          <ac:spMkLst>
            <pc:docMk/>
            <pc:sldMk cId="1327865071" sldId="304"/>
            <ac:spMk id="3" creationId="{00000000-0000-0000-0000-000000000000}"/>
          </ac:spMkLst>
        </pc:spChg>
        <pc:graphicFrameChg chg="modGraphic">
          <ac:chgData name="Robert McQuillan" userId="cd82d8117e6824a6" providerId="LiveId" clId="{665FF817-B555-440F-B5C5-CD6B718C1E1B}" dt="2021-09-13T03:00:25.959" v="289" actId="20577"/>
          <ac:graphicFrameMkLst>
            <pc:docMk/>
            <pc:sldMk cId="1327865071" sldId="304"/>
            <ac:graphicFrameMk id="5" creationId="{358077D1-658E-4545-BB72-7D402A5B4783}"/>
          </ac:graphicFrameMkLst>
        </pc:graphicFrameChg>
      </pc:sldChg>
      <pc:sldChg chg="addSp delSp modSp add mod">
        <pc:chgData name="Robert McQuillan" userId="cd82d8117e6824a6" providerId="LiveId" clId="{665FF817-B555-440F-B5C5-CD6B718C1E1B}" dt="2021-09-13T06:24:56.758" v="768" actId="14100"/>
        <pc:sldMkLst>
          <pc:docMk/>
          <pc:sldMk cId="2943490243" sldId="305"/>
        </pc:sldMkLst>
        <pc:spChg chg="mod">
          <ac:chgData name="Robert McQuillan" userId="cd82d8117e6824a6" providerId="LiveId" clId="{665FF817-B555-440F-B5C5-CD6B718C1E1B}" dt="2021-09-13T06:15:35.221" v="639" actId="20577"/>
          <ac:spMkLst>
            <pc:docMk/>
            <pc:sldMk cId="2943490243" sldId="305"/>
            <ac:spMk id="2" creationId="{00000000-0000-0000-0000-000000000000}"/>
          </ac:spMkLst>
        </pc:spChg>
        <pc:spChg chg="del mod">
          <ac:chgData name="Robert McQuillan" userId="cd82d8117e6824a6" providerId="LiveId" clId="{665FF817-B555-440F-B5C5-CD6B718C1E1B}" dt="2021-09-13T03:05:35.991" v="307" actId="21"/>
          <ac:spMkLst>
            <pc:docMk/>
            <pc:sldMk cId="2943490243" sldId="305"/>
            <ac:spMk id="3" creationId="{00000000-0000-0000-0000-000000000000}"/>
          </ac:spMkLst>
        </pc:spChg>
        <pc:spChg chg="mod">
          <ac:chgData name="Robert McQuillan" userId="cd82d8117e6824a6" providerId="LiveId" clId="{665FF817-B555-440F-B5C5-CD6B718C1E1B}" dt="2021-09-13T06:24:47.448" v="765" actId="947"/>
          <ac:spMkLst>
            <pc:docMk/>
            <pc:sldMk cId="2943490243" sldId="305"/>
            <ac:spMk id="4" creationId="{00000000-0000-0000-0000-000000000000}"/>
          </ac:spMkLst>
        </pc:spChg>
        <pc:spChg chg="add del mod">
          <ac:chgData name="Robert McQuillan" userId="cd82d8117e6824a6" providerId="LiveId" clId="{665FF817-B555-440F-B5C5-CD6B718C1E1B}" dt="2021-09-13T03:16:53.309" v="452" actId="21"/>
          <ac:spMkLst>
            <pc:docMk/>
            <pc:sldMk cId="2943490243" sldId="305"/>
            <ac:spMk id="7" creationId="{A050D77D-BE95-4BA0-9F04-DE5D69BEBE01}"/>
          </ac:spMkLst>
        </pc:spChg>
        <pc:spChg chg="add del mod">
          <ac:chgData name="Robert McQuillan" userId="cd82d8117e6824a6" providerId="LiveId" clId="{665FF817-B555-440F-B5C5-CD6B718C1E1B}" dt="2021-09-13T03:17:02.873" v="453" actId="21"/>
          <ac:spMkLst>
            <pc:docMk/>
            <pc:sldMk cId="2943490243" sldId="305"/>
            <ac:spMk id="9" creationId="{F8BE27FE-0F7C-408C-A4E1-930FE61D6F0E}"/>
          </ac:spMkLst>
        </pc:spChg>
        <pc:graphicFrameChg chg="mod modGraphic">
          <ac:chgData name="Robert McQuillan" userId="cd82d8117e6824a6" providerId="LiveId" clId="{665FF817-B555-440F-B5C5-CD6B718C1E1B}" dt="2021-09-13T06:24:56.758" v="768" actId="14100"/>
          <ac:graphicFrameMkLst>
            <pc:docMk/>
            <pc:sldMk cId="2943490243" sldId="305"/>
            <ac:graphicFrameMk id="5" creationId="{358077D1-658E-4545-BB72-7D402A5B4783}"/>
          </ac:graphicFrameMkLst>
        </pc:graphicFrameChg>
      </pc:sldChg>
      <pc:sldChg chg="modSp add mod ord">
        <pc:chgData name="Robert McQuillan" userId="cd82d8117e6824a6" providerId="LiveId" clId="{665FF817-B555-440F-B5C5-CD6B718C1E1B}" dt="2021-09-13T06:48:40.647" v="954" actId="947"/>
        <pc:sldMkLst>
          <pc:docMk/>
          <pc:sldMk cId="2729614032" sldId="306"/>
        </pc:sldMkLst>
        <pc:spChg chg="mod">
          <ac:chgData name="Robert McQuillan" userId="cd82d8117e6824a6" providerId="LiveId" clId="{665FF817-B555-440F-B5C5-CD6B718C1E1B}" dt="2021-09-13T06:20:03.568" v="720" actId="20577"/>
          <ac:spMkLst>
            <pc:docMk/>
            <pc:sldMk cId="2729614032" sldId="306"/>
            <ac:spMk id="2" creationId="{00000000-0000-0000-0000-000000000000}"/>
          </ac:spMkLst>
        </pc:spChg>
        <pc:spChg chg="mod">
          <ac:chgData name="Robert McQuillan" userId="cd82d8117e6824a6" providerId="LiveId" clId="{665FF817-B555-440F-B5C5-CD6B718C1E1B}" dt="2021-09-13T06:48:40.647" v="954" actId="947"/>
          <ac:spMkLst>
            <pc:docMk/>
            <pc:sldMk cId="2729614032" sldId="306"/>
            <ac:spMk id="3" creationId="{00000000-0000-0000-0000-000000000000}"/>
          </ac:spMkLst>
        </pc:spChg>
        <pc:graphicFrameChg chg="modGraphic">
          <ac:chgData name="Robert McQuillan" userId="cd82d8117e6824a6" providerId="LiveId" clId="{665FF817-B555-440F-B5C5-CD6B718C1E1B}" dt="2021-09-13T06:45:53.494" v="944" actId="207"/>
          <ac:graphicFrameMkLst>
            <pc:docMk/>
            <pc:sldMk cId="2729614032" sldId="306"/>
            <ac:graphicFrameMk id="5" creationId="{358077D1-658E-4545-BB72-7D402A5B4783}"/>
          </ac:graphicFrameMkLst>
        </pc:graphicFrameChg>
      </pc:sldChg>
      <pc:sldChg chg="modSp add mod ord">
        <pc:chgData name="Robert McQuillan" userId="cd82d8117e6824a6" providerId="LiveId" clId="{665FF817-B555-440F-B5C5-CD6B718C1E1B}" dt="2021-09-13T10:22:13.301" v="1108" actId="20577"/>
        <pc:sldMkLst>
          <pc:docMk/>
          <pc:sldMk cId="1410022770" sldId="307"/>
        </pc:sldMkLst>
        <pc:spChg chg="mod">
          <ac:chgData name="Robert McQuillan" userId="cd82d8117e6824a6" providerId="LiveId" clId="{665FF817-B555-440F-B5C5-CD6B718C1E1B}" dt="2021-09-13T06:26:53.852" v="777" actId="20577"/>
          <ac:spMkLst>
            <pc:docMk/>
            <pc:sldMk cId="1410022770" sldId="307"/>
            <ac:spMk id="2" creationId="{00000000-0000-0000-0000-000000000000}"/>
          </ac:spMkLst>
        </pc:spChg>
        <pc:spChg chg="mod">
          <ac:chgData name="Robert McQuillan" userId="cd82d8117e6824a6" providerId="LiveId" clId="{665FF817-B555-440F-B5C5-CD6B718C1E1B}" dt="2021-09-13T06:32:52.839" v="836" actId="20577"/>
          <ac:spMkLst>
            <pc:docMk/>
            <pc:sldMk cId="1410022770" sldId="307"/>
            <ac:spMk id="4" creationId="{00000000-0000-0000-0000-000000000000}"/>
          </ac:spMkLst>
        </pc:spChg>
        <pc:graphicFrameChg chg="modGraphic">
          <ac:chgData name="Robert McQuillan" userId="cd82d8117e6824a6" providerId="LiveId" clId="{665FF817-B555-440F-B5C5-CD6B718C1E1B}" dt="2021-09-13T10:22:13.301" v="1108" actId="20577"/>
          <ac:graphicFrameMkLst>
            <pc:docMk/>
            <pc:sldMk cId="1410022770" sldId="307"/>
            <ac:graphicFrameMk id="5" creationId="{358077D1-658E-4545-BB72-7D402A5B4783}"/>
          </ac:graphicFrameMkLst>
        </pc:graphicFrameChg>
      </pc:sldChg>
      <pc:sldChg chg="modSp add mod ord">
        <pc:chgData name="Robert McQuillan" userId="cd82d8117e6824a6" providerId="LiveId" clId="{665FF817-B555-440F-B5C5-CD6B718C1E1B}" dt="2021-09-13T10:26:16.172" v="1109" actId="20577"/>
        <pc:sldMkLst>
          <pc:docMk/>
          <pc:sldMk cId="3733129685" sldId="308"/>
        </pc:sldMkLst>
        <pc:spChg chg="mod">
          <ac:chgData name="Robert McQuillan" userId="cd82d8117e6824a6" providerId="LiveId" clId="{665FF817-B555-440F-B5C5-CD6B718C1E1B}" dt="2021-09-13T07:02:21.116" v="1085" actId="20577"/>
          <ac:spMkLst>
            <pc:docMk/>
            <pc:sldMk cId="3733129685" sldId="308"/>
            <ac:spMk id="2" creationId="{00000000-0000-0000-0000-000000000000}"/>
          </ac:spMkLst>
        </pc:spChg>
        <pc:spChg chg="mod">
          <ac:chgData name="Robert McQuillan" userId="cd82d8117e6824a6" providerId="LiveId" clId="{665FF817-B555-440F-B5C5-CD6B718C1E1B}" dt="2021-09-13T07:03:40.574" v="1087" actId="947"/>
          <ac:spMkLst>
            <pc:docMk/>
            <pc:sldMk cId="3733129685" sldId="308"/>
            <ac:spMk id="3" creationId="{00000000-0000-0000-0000-000000000000}"/>
          </ac:spMkLst>
        </pc:spChg>
        <pc:graphicFrameChg chg="modGraphic">
          <ac:chgData name="Robert McQuillan" userId="cd82d8117e6824a6" providerId="LiveId" clId="{665FF817-B555-440F-B5C5-CD6B718C1E1B}" dt="2021-09-13T10:26:16.172" v="1109" actId="20577"/>
          <ac:graphicFrameMkLst>
            <pc:docMk/>
            <pc:sldMk cId="3733129685" sldId="308"/>
            <ac:graphicFrameMk id="5" creationId="{358077D1-658E-4545-BB72-7D402A5B4783}"/>
          </ac:graphicFrameMkLst>
        </pc:graphicFrameChg>
      </pc:sldChg>
      <pc:sldChg chg="modSp add mod ord">
        <pc:chgData name="Robert McQuillan" userId="cd82d8117e6824a6" providerId="LiveId" clId="{665FF817-B555-440F-B5C5-CD6B718C1E1B}" dt="2021-09-13T07:00:26.036" v="1080" actId="20577"/>
        <pc:sldMkLst>
          <pc:docMk/>
          <pc:sldMk cId="1675751830" sldId="309"/>
        </pc:sldMkLst>
        <pc:spChg chg="mod">
          <ac:chgData name="Robert McQuillan" userId="cd82d8117e6824a6" providerId="LiveId" clId="{665FF817-B555-440F-B5C5-CD6B718C1E1B}" dt="2021-09-13T07:00:26.036" v="1080" actId="20577"/>
          <ac:spMkLst>
            <pc:docMk/>
            <pc:sldMk cId="1675751830" sldId="309"/>
            <ac:spMk id="2" creationId="{00000000-0000-0000-0000-000000000000}"/>
          </ac:spMkLst>
        </pc:spChg>
        <pc:spChg chg="mod">
          <ac:chgData name="Robert McQuillan" userId="cd82d8117e6824a6" providerId="LiveId" clId="{665FF817-B555-440F-B5C5-CD6B718C1E1B}" dt="2021-09-13T07:00:03.076" v="1079" actId="20577"/>
          <ac:spMkLst>
            <pc:docMk/>
            <pc:sldMk cId="1675751830" sldId="309"/>
            <ac:spMk id="4" creationId="{00000000-0000-0000-0000-000000000000}"/>
          </ac:spMkLst>
        </pc:spChg>
        <pc:graphicFrameChg chg="modGraphic">
          <ac:chgData name="Robert McQuillan" userId="cd82d8117e6824a6" providerId="LiveId" clId="{665FF817-B555-440F-B5C5-CD6B718C1E1B}" dt="2021-09-13T06:58:35.110" v="1075" actId="20577"/>
          <ac:graphicFrameMkLst>
            <pc:docMk/>
            <pc:sldMk cId="1675751830" sldId="309"/>
            <ac:graphicFrameMk id="5" creationId="{358077D1-658E-4545-BB72-7D402A5B4783}"/>
          </ac:graphicFrameMkLst>
        </pc:graphicFrameChg>
      </pc:sldChg>
    </pc:docChg>
  </pc:docChgLst>
  <pc:docChgLst>
    <pc:chgData name="Robert McQuillan" userId="cd82d8117e6824a6" providerId="LiveId" clId="{FB7D1612-20FB-4BCE-BB57-EC6B813BDEB6}"/>
    <pc:docChg chg="undo custSel addSld delSld modSld">
      <pc:chgData name="Robert McQuillan" userId="cd82d8117e6824a6" providerId="LiveId" clId="{FB7D1612-20FB-4BCE-BB57-EC6B813BDEB6}" dt="2021-06-15T02:20:44.974" v="923" actId="122"/>
      <pc:docMkLst>
        <pc:docMk/>
      </pc:docMkLst>
      <pc:sldChg chg="modSp mod">
        <pc:chgData name="Robert McQuillan" userId="cd82d8117e6824a6" providerId="LiveId" clId="{FB7D1612-20FB-4BCE-BB57-EC6B813BDEB6}" dt="2021-06-14T01:05:33.210" v="2" actId="20577"/>
        <pc:sldMkLst>
          <pc:docMk/>
          <pc:sldMk cId="1891697312" sldId="256"/>
        </pc:sldMkLst>
        <pc:spChg chg="mod">
          <ac:chgData name="Robert McQuillan" userId="cd82d8117e6824a6" providerId="LiveId" clId="{FB7D1612-20FB-4BCE-BB57-EC6B813BDEB6}" dt="2021-06-14T01:05:33.210" v="2" actId="20577"/>
          <ac:spMkLst>
            <pc:docMk/>
            <pc:sldMk cId="1891697312" sldId="256"/>
            <ac:spMk id="2" creationId="{00000000-0000-0000-0000-000000000000}"/>
          </ac:spMkLst>
        </pc:spChg>
      </pc:sldChg>
      <pc:sldChg chg="modSp mod">
        <pc:chgData name="Robert McQuillan" userId="cd82d8117e6824a6" providerId="LiveId" clId="{FB7D1612-20FB-4BCE-BB57-EC6B813BDEB6}" dt="2021-06-14T01:07:06.129" v="5" actId="20577"/>
        <pc:sldMkLst>
          <pc:docMk/>
          <pc:sldMk cId="4029458764" sldId="257"/>
        </pc:sldMkLst>
        <pc:spChg chg="mod">
          <ac:chgData name="Robert McQuillan" userId="cd82d8117e6824a6" providerId="LiveId" clId="{FB7D1612-20FB-4BCE-BB57-EC6B813BDEB6}" dt="2021-06-14T01:07:06.129" v="5" actId="20577"/>
          <ac:spMkLst>
            <pc:docMk/>
            <pc:sldMk cId="4029458764" sldId="257"/>
            <ac:spMk id="3" creationId="{00000000-0000-0000-0000-000000000000}"/>
          </ac:spMkLst>
        </pc:spChg>
      </pc:sldChg>
      <pc:sldChg chg="modSp mod">
        <pc:chgData name="Robert McQuillan" userId="cd82d8117e6824a6" providerId="LiveId" clId="{FB7D1612-20FB-4BCE-BB57-EC6B813BDEB6}" dt="2021-06-14T02:17:57.650" v="14" actId="20577"/>
        <pc:sldMkLst>
          <pc:docMk/>
          <pc:sldMk cId="1729932670" sldId="276"/>
        </pc:sldMkLst>
        <pc:graphicFrameChg chg="modGraphic">
          <ac:chgData name="Robert McQuillan" userId="cd82d8117e6824a6" providerId="LiveId" clId="{FB7D1612-20FB-4BCE-BB57-EC6B813BDEB6}" dt="2021-06-14T02:17:57.650" v="14" actId="20577"/>
          <ac:graphicFrameMkLst>
            <pc:docMk/>
            <pc:sldMk cId="1729932670" sldId="276"/>
            <ac:graphicFrameMk id="6" creationId="{00000000-0000-0000-0000-000000000000}"/>
          </ac:graphicFrameMkLst>
        </pc:graphicFrameChg>
      </pc:sldChg>
      <pc:sldChg chg="addSp modSp del">
        <pc:chgData name="Robert McQuillan" userId="cd82d8117e6824a6" providerId="LiveId" clId="{FB7D1612-20FB-4BCE-BB57-EC6B813BDEB6}" dt="2021-06-14T03:32:02.863" v="586" actId="2696"/>
        <pc:sldMkLst>
          <pc:docMk/>
          <pc:sldMk cId="4192869891" sldId="282"/>
        </pc:sldMkLst>
        <pc:picChg chg="add mod">
          <ac:chgData name="Robert McQuillan" userId="cd82d8117e6824a6" providerId="LiveId" clId="{FB7D1612-20FB-4BCE-BB57-EC6B813BDEB6}" dt="2021-06-14T02:19:38.177" v="15"/>
          <ac:picMkLst>
            <pc:docMk/>
            <pc:sldMk cId="4192869891" sldId="282"/>
            <ac:picMk id="5" creationId="{3CC752AA-6720-4ED9-8ECF-AA09F26B76B8}"/>
          </ac:picMkLst>
        </pc:picChg>
      </pc:sldChg>
      <pc:sldChg chg="modSp mod">
        <pc:chgData name="Robert McQuillan" userId="cd82d8117e6824a6" providerId="LiveId" clId="{FB7D1612-20FB-4BCE-BB57-EC6B813BDEB6}" dt="2021-06-14T06:42:29.777" v="653" actId="14100"/>
        <pc:sldMkLst>
          <pc:docMk/>
          <pc:sldMk cId="3540150860" sldId="288"/>
        </pc:sldMkLst>
        <pc:graphicFrameChg chg="mod modGraphic">
          <ac:chgData name="Robert McQuillan" userId="cd82d8117e6824a6" providerId="LiveId" clId="{FB7D1612-20FB-4BCE-BB57-EC6B813BDEB6}" dt="2021-06-14T06:42:29.777" v="653" actId="14100"/>
          <ac:graphicFrameMkLst>
            <pc:docMk/>
            <pc:sldMk cId="3540150860" sldId="288"/>
            <ac:graphicFrameMk id="6" creationId="{00000000-0000-0000-0000-000000000000}"/>
          </ac:graphicFrameMkLst>
        </pc:graphicFrameChg>
      </pc:sldChg>
      <pc:sldChg chg="modSp mod">
        <pc:chgData name="Robert McQuillan" userId="cd82d8117e6824a6" providerId="LiveId" clId="{FB7D1612-20FB-4BCE-BB57-EC6B813BDEB6}" dt="2021-06-15T02:20:44.974" v="923" actId="122"/>
        <pc:sldMkLst>
          <pc:docMk/>
          <pc:sldMk cId="2182744377" sldId="291"/>
        </pc:sldMkLst>
        <pc:graphicFrameChg chg="modGraphic">
          <ac:chgData name="Robert McQuillan" userId="cd82d8117e6824a6" providerId="LiveId" clId="{FB7D1612-20FB-4BCE-BB57-EC6B813BDEB6}" dt="2021-06-15T02:20:44.974" v="923" actId="122"/>
          <ac:graphicFrameMkLst>
            <pc:docMk/>
            <pc:sldMk cId="2182744377" sldId="291"/>
            <ac:graphicFrameMk id="5" creationId="{00000000-0000-0000-0000-000000000000}"/>
          </ac:graphicFrameMkLst>
        </pc:graphicFrameChg>
      </pc:sldChg>
      <pc:sldChg chg="modSp mod">
        <pc:chgData name="Robert McQuillan" userId="cd82d8117e6824a6" providerId="LiveId" clId="{FB7D1612-20FB-4BCE-BB57-EC6B813BDEB6}" dt="2021-06-14T07:48:59.905" v="656" actId="255"/>
        <pc:sldMkLst>
          <pc:docMk/>
          <pc:sldMk cId="4079921652" sldId="294"/>
        </pc:sldMkLst>
        <pc:spChg chg="mod">
          <ac:chgData name="Robert McQuillan" userId="cd82d8117e6824a6" providerId="LiveId" clId="{FB7D1612-20FB-4BCE-BB57-EC6B813BDEB6}" dt="2021-06-14T07:48:59.905" v="656" actId="255"/>
          <ac:spMkLst>
            <pc:docMk/>
            <pc:sldMk cId="4079921652" sldId="294"/>
            <ac:spMk id="3" creationId="{00000000-0000-0000-0000-000000000000}"/>
          </ac:spMkLst>
        </pc:spChg>
        <pc:spChg chg="mod">
          <ac:chgData name="Robert McQuillan" userId="cd82d8117e6824a6" providerId="LiveId" clId="{FB7D1612-20FB-4BCE-BB57-EC6B813BDEB6}" dt="2021-06-14T03:37:07.334" v="625" actId="14100"/>
          <ac:spMkLst>
            <pc:docMk/>
            <pc:sldMk cId="4079921652" sldId="294"/>
            <ac:spMk id="4" creationId="{00000000-0000-0000-0000-000000000000}"/>
          </ac:spMkLst>
        </pc:spChg>
      </pc:sldChg>
      <pc:sldChg chg="modSp mod">
        <pc:chgData name="Robert McQuillan" userId="cd82d8117e6824a6" providerId="LiveId" clId="{FB7D1612-20FB-4BCE-BB57-EC6B813BDEB6}" dt="2021-06-14T07:52:00.176" v="689" actId="20577"/>
        <pc:sldMkLst>
          <pc:docMk/>
          <pc:sldMk cId="448508690" sldId="296"/>
        </pc:sldMkLst>
        <pc:spChg chg="mod">
          <ac:chgData name="Robert McQuillan" userId="cd82d8117e6824a6" providerId="LiveId" clId="{FB7D1612-20FB-4BCE-BB57-EC6B813BDEB6}" dt="2021-06-14T07:52:00.176" v="689" actId="20577"/>
          <ac:spMkLst>
            <pc:docMk/>
            <pc:sldMk cId="448508690" sldId="296"/>
            <ac:spMk id="3" creationId="{00000000-0000-0000-0000-000000000000}"/>
          </ac:spMkLst>
        </pc:spChg>
      </pc:sldChg>
      <pc:sldChg chg="addSp delSp modSp mod">
        <pc:chgData name="Robert McQuillan" userId="cd82d8117e6824a6" providerId="LiveId" clId="{FB7D1612-20FB-4BCE-BB57-EC6B813BDEB6}" dt="2021-06-15T02:14:15.857" v="872" actId="14100"/>
        <pc:sldMkLst>
          <pc:docMk/>
          <pc:sldMk cId="1082410378" sldId="297"/>
        </pc:sldMkLst>
        <pc:spChg chg="add del mod">
          <ac:chgData name="Robert McQuillan" userId="cd82d8117e6824a6" providerId="LiveId" clId="{FB7D1612-20FB-4BCE-BB57-EC6B813BDEB6}" dt="2021-06-15T02:11:02.114" v="821"/>
          <ac:spMkLst>
            <pc:docMk/>
            <pc:sldMk cId="1082410378" sldId="297"/>
            <ac:spMk id="4" creationId="{63AF4ADE-A7B3-4511-B35D-5FBCBBC5C9F9}"/>
          </ac:spMkLst>
        </pc:spChg>
        <pc:spChg chg="add del mod">
          <ac:chgData name="Robert McQuillan" userId="cd82d8117e6824a6" providerId="LiveId" clId="{FB7D1612-20FB-4BCE-BB57-EC6B813BDEB6}" dt="2021-06-15T02:10:29.760" v="816" actId="22"/>
          <ac:spMkLst>
            <pc:docMk/>
            <pc:sldMk cId="1082410378" sldId="297"/>
            <ac:spMk id="5" creationId="{756B70A6-E961-48B4-BBB2-9E772A7108F2}"/>
          </ac:spMkLst>
        </pc:spChg>
        <pc:spChg chg="add del">
          <ac:chgData name="Robert McQuillan" userId="cd82d8117e6824a6" providerId="LiveId" clId="{FB7D1612-20FB-4BCE-BB57-EC6B813BDEB6}" dt="2021-06-15T02:11:21.808" v="823" actId="22"/>
          <ac:spMkLst>
            <pc:docMk/>
            <pc:sldMk cId="1082410378" sldId="297"/>
            <ac:spMk id="8" creationId="{3A9762BD-B6C2-4ABD-821D-17F247628B27}"/>
          </ac:spMkLst>
        </pc:spChg>
        <pc:spChg chg="add mod">
          <ac:chgData name="Robert McQuillan" userId="cd82d8117e6824a6" providerId="LiveId" clId="{FB7D1612-20FB-4BCE-BB57-EC6B813BDEB6}" dt="2021-06-15T02:14:15.857" v="872" actId="14100"/>
          <ac:spMkLst>
            <pc:docMk/>
            <pc:sldMk cId="1082410378" sldId="297"/>
            <ac:spMk id="9" creationId="{19968774-265F-4384-8483-034D4BFC1AC1}"/>
          </ac:spMkLst>
        </pc:spChg>
        <pc:graphicFrameChg chg="mod modGraphic">
          <ac:chgData name="Robert McQuillan" userId="cd82d8117e6824a6" providerId="LiveId" clId="{FB7D1612-20FB-4BCE-BB57-EC6B813BDEB6}" dt="2021-06-15T02:10:40.664" v="818" actId="14100"/>
          <ac:graphicFrameMkLst>
            <pc:docMk/>
            <pc:sldMk cId="1082410378" sldId="297"/>
            <ac:graphicFrameMk id="6" creationId="{AA613F06-89E2-40C6-83B2-F98650DCF264}"/>
          </ac:graphicFrameMkLst>
        </pc:graphicFrameChg>
      </pc:sldChg>
      <pc:sldChg chg="modSp mod">
        <pc:chgData name="Robert McQuillan" userId="cd82d8117e6824a6" providerId="LiveId" clId="{FB7D1612-20FB-4BCE-BB57-EC6B813BDEB6}" dt="2021-06-15T02:14:48.054" v="887" actId="20577"/>
        <pc:sldMkLst>
          <pc:docMk/>
          <pc:sldMk cId="2740120393" sldId="298"/>
        </pc:sldMkLst>
        <pc:spChg chg="mod">
          <ac:chgData name="Robert McQuillan" userId="cd82d8117e6824a6" providerId="LiveId" clId="{FB7D1612-20FB-4BCE-BB57-EC6B813BDEB6}" dt="2021-06-15T02:14:48.054" v="887" actId="20577"/>
          <ac:spMkLst>
            <pc:docMk/>
            <pc:sldMk cId="2740120393" sldId="298"/>
            <ac:spMk id="3" creationId="{00000000-0000-0000-0000-000000000000}"/>
          </ac:spMkLst>
        </pc:spChg>
      </pc:sldChg>
      <pc:sldChg chg="addSp delSp modSp add mod addCm delCm">
        <pc:chgData name="Robert McQuillan" userId="cd82d8117e6824a6" providerId="LiveId" clId="{FB7D1612-20FB-4BCE-BB57-EC6B813BDEB6}" dt="2021-06-14T03:31:41.164" v="585" actId="20577"/>
        <pc:sldMkLst>
          <pc:docMk/>
          <pc:sldMk cId="578093688" sldId="303"/>
        </pc:sldMkLst>
        <pc:spChg chg="mod">
          <ac:chgData name="Robert McQuillan" userId="cd82d8117e6824a6" providerId="LiveId" clId="{FB7D1612-20FB-4BCE-BB57-EC6B813BDEB6}" dt="2021-06-14T02:41:13.279" v="281" actId="27636"/>
          <ac:spMkLst>
            <pc:docMk/>
            <pc:sldMk cId="578093688" sldId="303"/>
            <ac:spMk id="2" creationId="{00000000-0000-0000-0000-000000000000}"/>
          </ac:spMkLst>
        </pc:spChg>
        <pc:spChg chg="add mod">
          <ac:chgData name="Robert McQuillan" userId="cd82d8117e6824a6" providerId="LiveId" clId="{FB7D1612-20FB-4BCE-BB57-EC6B813BDEB6}" dt="2021-06-14T03:09:09.397" v="531" actId="14100"/>
          <ac:spMkLst>
            <pc:docMk/>
            <pc:sldMk cId="578093688" sldId="303"/>
            <ac:spMk id="6" creationId="{C2BB8481-22CE-4D53-B454-CFD0303F4EBD}"/>
          </ac:spMkLst>
        </pc:spChg>
        <pc:graphicFrameChg chg="add mod modGraphic">
          <ac:chgData name="Robert McQuillan" userId="cd82d8117e6824a6" providerId="LiveId" clId="{FB7D1612-20FB-4BCE-BB57-EC6B813BDEB6}" dt="2021-06-14T03:31:41.164" v="585" actId="20577"/>
          <ac:graphicFrameMkLst>
            <pc:docMk/>
            <pc:sldMk cId="578093688" sldId="303"/>
            <ac:graphicFrameMk id="7" creationId="{763FD0F2-1F5A-424C-9857-A83C22D889B6}"/>
          </ac:graphicFrameMkLst>
        </pc:graphicFrameChg>
        <pc:picChg chg="del">
          <ac:chgData name="Robert McQuillan" userId="cd82d8117e6824a6" providerId="LiveId" clId="{FB7D1612-20FB-4BCE-BB57-EC6B813BDEB6}" dt="2021-06-14T02:20:56.621" v="18" actId="478"/>
          <ac:picMkLst>
            <pc:docMk/>
            <pc:sldMk cId="578093688" sldId="303"/>
            <ac:picMk id="4" creationId="{00000000-0000-0000-0000-000000000000}"/>
          </ac:picMkLst>
        </pc:picChg>
        <pc:picChg chg="del">
          <ac:chgData name="Robert McQuillan" userId="cd82d8117e6824a6" providerId="LiveId" clId="{FB7D1612-20FB-4BCE-BB57-EC6B813BDEB6}" dt="2021-06-14T02:20:46.027" v="17" actId="478"/>
          <ac:picMkLst>
            <pc:docMk/>
            <pc:sldMk cId="578093688" sldId="303"/>
            <ac:picMk id="5" creationId="{3CC752AA-6720-4ED9-8ECF-AA09F26B76B8}"/>
          </ac:picMkLst>
        </pc:picChg>
      </pc:sldChg>
      <pc:sldChg chg="addSp delSp modSp add del mod">
        <pc:chgData name="Robert McQuillan" userId="cd82d8117e6824a6" providerId="LiveId" clId="{FB7D1612-20FB-4BCE-BB57-EC6B813BDEB6}" dt="2021-06-14T02:17:57.014" v="13"/>
        <pc:sldMkLst>
          <pc:docMk/>
          <pc:sldMk cId="2725596131" sldId="303"/>
        </pc:sldMkLst>
        <pc:spChg chg="add del mod">
          <ac:chgData name="Robert McQuillan" userId="cd82d8117e6824a6" providerId="LiveId" clId="{FB7D1612-20FB-4BCE-BB57-EC6B813BDEB6}" dt="2021-06-14T02:17:43.003" v="12" actId="21"/>
          <ac:spMkLst>
            <pc:docMk/>
            <pc:sldMk cId="2725596131" sldId="303"/>
            <ac:spMk id="5" creationId="{BCB65043-5441-48D7-87FF-695865DB63FD}"/>
          </ac:spMkLst>
        </pc:spChg>
        <pc:picChg chg="add del">
          <ac:chgData name="Robert McQuillan" userId="cd82d8117e6824a6" providerId="LiveId" clId="{FB7D1612-20FB-4BCE-BB57-EC6B813BDEB6}" dt="2021-06-14T02:17:43.003" v="12" actId="21"/>
          <ac:picMkLst>
            <pc:docMk/>
            <pc:sldMk cId="2725596131" sldId="303"/>
            <ac:picMk id="4" creationId="{00000000-0000-0000-0000-000000000000}"/>
          </ac:picMkLst>
        </pc:picChg>
      </pc:sldChg>
    </pc:docChg>
  </pc:docChgLst>
  <pc:docChgLst>
    <pc:chgData name="Robert McQuillan" userId="cd82d8117e6824a6" providerId="LiveId" clId="{C0697C82-BE1B-4590-ADFA-DE1556273A15}"/>
    <pc:docChg chg="undo custSel addSld modSld sldOrd">
      <pc:chgData name="Robert McQuillan" userId="cd82d8117e6824a6" providerId="LiveId" clId="{C0697C82-BE1B-4590-ADFA-DE1556273A15}" dt="2021-03-15T09:25:48.498" v="368" actId="20577"/>
      <pc:docMkLst>
        <pc:docMk/>
      </pc:docMkLst>
      <pc:sldChg chg="modSp mod">
        <pc:chgData name="Robert McQuillan" userId="cd82d8117e6824a6" providerId="LiveId" clId="{C0697C82-BE1B-4590-ADFA-DE1556273A15}" dt="2021-03-15T00:18:59.947" v="49" actId="20577"/>
        <pc:sldMkLst>
          <pc:docMk/>
          <pc:sldMk cId="1891697312" sldId="256"/>
        </pc:sldMkLst>
        <pc:spChg chg="mod">
          <ac:chgData name="Robert McQuillan" userId="cd82d8117e6824a6" providerId="LiveId" clId="{C0697C82-BE1B-4590-ADFA-DE1556273A15}" dt="2021-03-15T00:18:59.947" v="49" actId="20577"/>
          <ac:spMkLst>
            <pc:docMk/>
            <pc:sldMk cId="1891697312" sldId="256"/>
            <ac:spMk id="2" creationId="{00000000-0000-0000-0000-000000000000}"/>
          </ac:spMkLst>
        </pc:spChg>
      </pc:sldChg>
      <pc:sldChg chg="modSp mod">
        <pc:chgData name="Robert McQuillan" userId="cd82d8117e6824a6" providerId="LiveId" clId="{C0697C82-BE1B-4590-ADFA-DE1556273A15}" dt="2021-03-15T00:19:14.273" v="50" actId="113"/>
        <pc:sldMkLst>
          <pc:docMk/>
          <pc:sldMk cId="4029458764" sldId="257"/>
        </pc:sldMkLst>
        <pc:spChg chg="mod">
          <ac:chgData name="Robert McQuillan" userId="cd82d8117e6824a6" providerId="LiveId" clId="{C0697C82-BE1B-4590-ADFA-DE1556273A15}" dt="2021-03-15T00:19:14.273" v="50" actId="113"/>
          <ac:spMkLst>
            <pc:docMk/>
            <pc:sldMk cId="4029458764" sldId="257"/>
            <ac:spMk id="2" creationId="{00000000-0000-0000-0000-000000000000}"/>
          </ac:spMkLst>
        </pc:spChg>
      </pc:sldChg>
      <pc:sldChg chg="delSp modSp mod">
        <pc:chgData name="Robert McQuillan" userId="cd82d8117e6824a6" providerId="LiveId" clId="{C0697C82-BE1B-4590-ADFA-DE1556273A15}" dt="2021-03-15T00:33:24.704" v="66" actId="14100"/>
        <pc:sldMkLst>
          <pc:docMk/>
          <pc:sldMk cId="4146372492" sldId="258"/>
        </pc:sldMkLst>
        <pc:spChg chg="mod">
          <ac:chgData name="Robert McQuillan" userId="cd82d8117e6824a6" providerId="LiveId" clId="{C0697C82-BE1B-4590-ADFA-DE1556273A15}" dt="2021-03-15T00:23:21.693" v="53" actId="113"/>
          <ac:spMkLst>
            <pc:docMk/>
            <pc:sldMk cId="4146372492" sldId="258"/>
            <ac:spMk id="2" creationId="{00000000-0000-0000-0000-000000000000}"/>
          </ac:spMkLst>
        </pc:spChg>
        <pc:spChg chg="mod">
          <ac:chgData name="Robert McQuillan" userId="cd82d8117e6824a6" providerId="LiveId" clId="{C0697C82-BE1B-4590-ADFA-DE1556273A15}" dt="2021-03-15T00:33:24.704" v="66" actId="14100"/>
          <ac:spMkLst>
            <pc:docMk/>
            <pc:sldMk cId="4146372492" sldId="258"/>
            <ac:spMk id="3" creationId="{00000000-0000-0000-0000-000000000000}"/>
          </ac:spMkLst>
        </pc:spChg>
        <pc:picChg chg="del">
          <ac:chgData name="Robert McQuillan" userId="cd82d8117e6824a6" providerId="LiveId" clId="{C0697C82-BE1B-4590-ADFA-DE1556273A15}" dt="2021-03-15T00:32:24.517" v="58" actId="478"/>
          <ac:picMkLst>
            <pc:docMk/>
            <pc:sldMk cId="4146372492" sldId="258"/>
            <ac:picMk id="4" creationId="{00000000-0000-0000-0000-000000000000}"/>
          </ac:picMkLst>
        </pc:picChg>
      </pc:sldChg>
      <pc:sldChg chg="modSp mod">
        <pc:chgData name="Robert McQuillan" userId="cd82d8117e6824a6" providerId="LiveId" clId="{C0697C82-BE1B-4590-ADFA-DE1556273A15}" dt="2021-03-15T00:48:54.544" v="109" actId="14100"/>
        <pc:sldMkLst>
          <pc:docMk/>
          <pc:sldMk cId="2213662808" sldId="275"/>
        </pc:sldMkLst>
        <pc:spChg chg="mod">
          <ac:chgData name="Robert McQuillan" userId="cd82d8117e6824a6" providerId="LiveId" clId="{C0697C82-BE1B-4590-ADFA-DE1556273A15}" dt="2021-03-15T00:48:44.949" v="107" actId="20577"/>
          <ac:spMkLst>
            <pc:docMk/>
            <pc:sldMk cId="2213662808" sldId="275"/>
            <ac:spMk id="2" creationId="{00000000-0000-0000-0000-000000000000}"/>
          </ac:spMkLst>
        </pc:spChg>
        <pc:picChg chg="mod">
          <ac:chgData name="Robert McQuillan" userId="cd82d8117e6824a6" providerId="LiveId" clId="{C0697C82-BE1B-4590-ADFA-DE1556273A15}" dt="2021-03-15T00:48:54.544" v="109" actId="14100"/>
          <ac:picMkLst>
            <pc:docMk/>
            <pc:sldMk cId="2213662808" sldId="275"/>
            <ac:picMk id="5" creationId="{00000000-0000-0000-0000-000000000000}"/>
          </ac:picMkLst>
        </pc:picChg>
      </pc:sldChg>
      <pc:sldChg chg="modSp mod">
        <pc:chgData name="Robert McQuillan" userId="cd82d8117e6824a6" providerId="LiveId" clId="{C0697C82-BE1B-4590-ADFA-DE1556273A15}" dt="2021-03-15T00:36:30.287" v="80" actId="20577"/>
        <pc:sldMkLst>
          <pc:docMk/>
          <pc:sldMk cId="1729932670" sldId="276"/>
        </pc:sldMkLst>
        <pc:spChg chg="mod">
          <ac:chgData name="Robert McQuillan" userId="cd82d8117e6824a6" providerId="LiveId" clId="{C0697C82-BE1B-4590-ADFA-DE1556273A15}" dt="2021-03-15T00:34:36.139" v="68" actId="122"/>
          <ac:spMkLst>
            <pc:docMk/>
            <pc:sldMk cId="1729932670" sldId="276"/>
            <ac:spMk id="2" creationId="{00000000-0000-0000-0000-000000000000}"/>
          </ac:spMkLst>
        </pc:spChg>
        <pc:spChg chg="mod">
          <ac:chgData name="Robert McQuillan" userId="cd82d8117e6824a6" providerId="LiveId" clId="{C0697C82-BE1B-4590-ADFA-DE1556273A15}" dt="2021-03-15T00:36:30.287" v="80" actId="20577"/>
          <ac:spMkLst>
            <pc:docMk/>
            <pc:sldMk cId="1729932670" sldId="276"/>
            <ac:spMk id="3" creationId="{00000000-0000-0000-0000-000000000000}"/>
          </ac:spMkLst>
        </pc:spChg>
        <pc:graphicFrameChg chg="mod modGraphic">
          <ac:chgData name="Robert McQuillan" userId="cd82d8117e6824a6" providerId="LiveId" clId="{C0697C82-BE1B-4590-ADFA-DE1556273A15}" dt="2021-03-15T00:36:05.061" v="75" actId="14100"/>
          <ac:graphicFrameMkLst>
            <pc:docMk/>
            <pc:sldMk cId="1729932670" sldId="276"/>
            <ac:graphicFrameMk id="6" creationId="{00000000-0000-0000-0000-000000000000}"/>
          </ac:graphicFrameMkLst>
        </pc:graphicFrameChg>
        <pc:picChg chg="mod">
          <ac:chgData name="Robert McQuillan" userId="cd82d8117e6824a6" providerId="LiveId" clId="{C0697C82-BE1B-4590-ADFA-DE1556273A15}" dt="2021-03-15T00:35:22.733" v="72" actId="14100"/>
          <ac:picMkLst>
            <pc:docMk/>
            <pc:sldMk cId="1729932670" sldId="276"/>
            <ac:picMk id="12" creationId="{00000000-0000-0000-0000-000000000000}"/>
          </ac:picMkLst>
        </pc:picChg>
      </pc:sldChg>
      <pc:sldChg chg="modSp mod">
        <pc:chgData name="Robert McQuillan" userId="cd82d8117e6824a6" providerId="LiveId" clId="{C0697C82-BE1B-4590-ADFA-DE1556273A15}" dt="2021-03-15T00:45:25.285" v="95" actId="255"/>
        <pc:sldMkLst>
          <pc:docMk/>
          <pc:sldMk cId="698218240" sldId="278"/>
        </pc:sldMkLst>
        <pc:spChg chg="mod">
          <ac:chgData name="Robert McQuillan" userId="cd82d8117e6824a6" providerId="LiveId" clId="{C0697C82-BE1B-4590-ADFA-DE1556273A15}" dt="2021-03-15T00:45:00.004" v="91" actId="113"/>
          <ac:spMkLst>
            <pc:docMk/>
            <pc:sldMk cId="698218240" sldId="278"/>
            <ac:spMk id="2" creationId="{00000000-0000-0000-0000-000000000000}"/>
          </ac:spMkLst>
        </pc:spChg>
        <pc:spChg chg="mod">
          <ac:chgData name="Robert McQuillan" userId="cd82d8117e6824a6" providerId="LiveId" clId="{C0697C82-BE1B-4590-ADFA-DE1556273A15}" dt="2021-03-15T00:45:25.285" v="95" actId="255"/>
          <ac:spMkLst>
            <pc:docMk/>
            <pc:sldMk cId="698218240" sldId="278"/>
            <ac:spMk id="3" creationId="{00000000-0000-0000-0000-000000000000}"/>
          </ac:spMkLst>
        </pc:spChg>
        <pc:graphicFrameChg chg="mod modGraphic">
          <ac:chgData name="Robert McQuillan" userId="cd82d8117e6824a6" providerId="LiveId" clId="{C0697C82-BE1B-4590-ADFA-DE1556273A15}" dt="2021-03-15T00:45:13.770" v="93" actId="14100"/>
          <ac:graphicFrameMkLst>
            <pc:docMk/>
            <pc:sldMk cId="698218240" sldId="278"/>
            <ac:graphicFrameMk id="4" creationId="{00000000-0000-0000-0000-000000000000}"/>
          </ac:graphicFrameMkLst>
        </pc:graphicFrameChg>
      </pc:sldChg>
      <pc:sldChg chg="modSp mod">
        <pc:chgData name="Robert McQuillan" userId="cd82d8117e6824a6" providerId="LiveId" clId="{C0697C82-BE1B-4590-ADFA-DE1556273A15}" dt="2021-03-15T00:49:30.847" v="111" actId="14100"/>
        <pc:sldMkLst>
          <pc:docMk/>
          <pc:sldMk cId="1691127863" sldId="279"/>
        </pc:sldMkLst>
        <pc:spChg chg="mod">
          <ac:chgData name="Robert McQuillan" userId="cd82d8117e6824a6" providerId="LiveId" clId="{C0697C82-BE1B-4590-ADFA-DE1556273A15}" dt="2021-03-15T00:49:11.081" v="110" actId="113"/>
          <ac:spMkLst>
            <pc:docMk/>
            <pc:sldMk cId="1691127863" sldId="279"/>
            <ac:spMk id="2" creationId="{00000000-0000-0000-0000-000000000000}"/>
          </ac:spMkLst>
        </pc:spChg>
        <pc:picChg chg="mod">
          <ac:chgData name="Robert McQuillan" userId="cd82d8117e6824a6" providerId="LiveId" clId="{C0697C82-BE1B-4590-ADFA-DE1556273A15}" dt="2021-03-15T00:49:30.847" v="111" actId="14100"/>
          <ac:picMkLst>
            <pc:docMk/>
            <pc:sldMk cId="1691127863" sldId="279"/>
            <ac:picMk id="7" creationId="{00000000-0000-0000-0000-000000000000}"/>
          </ac:picMkLst>
        </pc:picChg>
      </pc:sldChg>
      <pc:sldChg chg="modSp mod">
        <pc:chgData name="Robert McQuillan" userId="cd82d8117e6824a6" providerId="LiveId" clId="{C0697C82-BE1B-4590-ADFA-DE1556273A15}" dt="2021-03-15T00:52:17.270" v="120" actId="20577"/>
        <pc:sldMkLst>
          <pc:docMk/>
          <pc:sldMk cId="3761815783" sldId="280"/>
        </pc:sldMkLst>
        <pc:spChg chg="mod">
          <ac:chgData name="Robert McQuillan" userId="cd82d8117e6824a6" providerId="LiveId" clId="{C0697C82-BE1B-4590-ADFA-DE1556273A15}" dt="2021-03-15T00:52:17.270" v="120" actId="20577"/>
          <ac:spMkLst>
            <pc:docMk/>
            <pc:sldMk cId="3761815783" sldId="280"/>
            <ac:spMk id="2" creationId="{00000000-0000-0000-0000-000000000000}"/>
          </ac:spMkLst>
        </pc:spChg>
      </pc:sldChg>
      <pc:sldChg chg="modSp mod">
        <pc:chgData name="Robert McQuillan" userId="cd82d8117e6824a6" providerId="LiveId" clId="{C0697C82-BE1B-4590-ADFA-DE1556273A15}" dt="2021-03-15T00:53:43.044" v="129" actId="20577"/>
        <pc:sldMkLst>
          <pc:docMk/>
          <pc:sldMk cId="1462096770" sldId="281"/>
        </pc:sldMkLst>
        <pc:spChg chg="mod">
          <ac:chgData name="Robert McQuillan" userId="cd82d8117e6824a6" providerId="LiveId" clId="{C0697C82-BE1B-4590-ADFA-DE1556273A15}" dt="2021-03-15T00:53:00.789" v="121" actId="113"/>
          <ac:spMkLst>
            <pc:docMk/>
            <pc:sldMk cId="1462096770" sldId="281"/>
            <ac:spMk id="2" creationId="{00000000-0000-0000-0000-000000000000}"/>
          </ac:spMkLst>
        </pc:spChg>
        <pc:spChg chg="mod">
          <ac:chgData name="Robert McQuillan" userId="cd82d8117e6824a6" providerId="LiveId" clId="{C0697C82-BE1B-4590-ADFA-DE1556273A15}" dt="2021-03-15T00:53:43.044" v="129" actId="20577"/>
          <ac:spMkLst>
            <pc:docMk/>
            <pc:sldMk cId="1462096770" sldId="281"/>
            <ac:spMk id="3" creationId="{00000000-0000-0000-0000-000000000000}"/>
          </ac:spMkLst>
        </pc:spChg>
        <pc:graphicFrameChg chg="mod modGraphic">
          <ac:chgData name="Robert McQuillan" userId="cd82d8117e6824a6" providerId="LiveId" clId="{C0697C82-BE1B-4590-ADFA-DE1556273A15}" dt="2021-03-15T00:53:35.184" v="127" actId="14100"/>
          <ac:graphicFrameMkLst>
            <pc:docMk/>
            <pc:sldMk cId="1462096770" sldId="281"/>
            <ac:graphicFrameMk id="4" creationId="{00000000-0000-0000-0000-000000000000}"/>
          </ac:graphicFrameMkLst>
        </pc:graphicFrameChg>
        <pc:picChg chg="mod">
          <ac:chgData name="Robert McQuillan" userId="cd82d8117e6824a6" providerId="LiveId" clId="{C0697C82-BE1B-4590-ADFA-DE1556273A15}" dt="2021-03-15T00:53:24.852" v="125" actId="14100"/>
          <ac:picMkLst>
            <pc:docMk/>
            <pc:sldMk cId="1462096770" sldId="281"/>
            <ac:picMk id="8" creationId="{00000000-0000-0000-0000-000000000000}"/>
          </ac:picMkLst>
        </pc:picChg>
      </pc:sldChg>
      <pc:sldChg chg="modSp mod">
        <pc:chgData name="Robert McQuillan" userId="cd82d8117e6824a6" providerId="LiveId" clId="{C0697C82-BE1B-4590-ADFA-DE1556273A15}" dt="2021-03-15T01:03:26.999" v="152" actId="14100"/>
        <pc:sldMkLst>
          <pc:docMk/>
          <pc:sldMk cId="4192869891" sldId="282"/>
        </pc:sldMkLst>
        <pc:spChg chg="mod">
          <ac:chgData name="Robert McQuillan" userId="cd82d8117e6824a6" providerId="LiveId" clId="{C0697C82-BE1B-4590-ADFA-DE1556273A15}" dt="2021-03-15T01:03:10.232" v="149" actId="113"/>
          <ac:spMkLst>
            <pc:docMk/>
            <pc:sldMk cId="4192869891" sldId="282"/>
            <ac:spMk id="2" creationId="{00000000-0000-0000-0000-000000000000}"/>
          </ac:spMkLst>
        </pc:spChg>
        <pc:picChg chg="mod">
          <ac:chgData name="Robert McQuillan" userId="cd82d8117e6824a6" providerId="LiveId" clId="{C0697C82-BE1B-4590-ADFA-DE1556273A15}" dt="2021-03-15T01:03:26.999" v="152" actId="14100"/>
          <ac:picMkLst>
            <pc:docMk/>
            <pc:sldMk cId="4192869891" sldId="282"/>
            <ac:picMk id="4" creationId="{00000000-0000-0000-0000-000000000000}"/>
          </ac:picMkLst>
        </pc:picChg>
      </pc:sldChg>
      <pc:sldChg chg="modSp mod">
        <pc:chgData name="Robert McQuillan" userId="cd82d8117e6824a6" providerId="LiveId" clId="{C0697C82-BE1B-4590-ADFA-DE1556273A15}" dt="2021-03-15T00:56:37.300" v="140" actId="20577"/>
        <pc:sldMkLst>
          <pc:docMk/>
          <pc:sldMk cId="2327707026" sldId="283"/>
        </pc:sldMkLst>
        <pc:spChg chg="mod">
          <ac:chgData name="Robert McQuillan" userId="cd82d8117e6824a6" providerId="LiveId" clId="{C0697C82-BE1B-4590-ADFA-DE1556273A15}" dt="2021-03-15T00:56:37.300" v="140" actId="20577"/>
          <ac:spMkLst>
            <pc:docMk/>
            <pc:sldMk cId="2327707026" sldId="283"/>
            <ac:spMk id="2" creationId="{00000000-0000-0000-0000-000000000000}"/>
          </ac:spMkLst>
        </pc:spChg>
      </pc:sldChg>
      <pc:sldChg chg="modSp mod">
        <pc:chgData name="Robert McQuillan" userId="cd82d8117e6824a6" providerId="LiveId" clId="{C0697C82-BE1B-4590-ADFA-DE1556273A15}" dt="2021-03-15T00:54:40.242" v="136" actId="20577"/>
        <pc:sldMkLst>
          <pc:docMk/>
          <pc:sldMk cId="4225854016" sldId="284"/>
        </pc:sldMkLst>
        <pc:spChg chg="mod">
          <ac:chgData name="Robert McQuillan" userId="cd82d8117e6824a6" providerId="LiveId" clId="{C0697C82-BE1B-4590-ADFA-DE1556273A15}" dt="2021-03-15T00:54:28.945" v="134" actId="255"/>
          <ac:spMkLst>
            <pc:docMk/>
            <pc:sldMk cId="4225854016" sldId="284"/>
            <ac:spMk id="2" creationId="{00000000-0000-0000-0000-000000000000}"/>
          </ac:spMkLst>
        </pc:spChg>
        <pc:spChg chg="mod">
          <ac:chgData name="Robert McQuillan" userId="cd82d8117e6824a6" providerId="LiveId" clId="{C0697C82-BE1B-4590-ADFA-DE1556273A15}" dt="2021-03-15T00:54:40.242" v="136" actId="20577"/>
          <ac:spMkLst>
            <pc:docMk/>
            <pc:sldMk cId="4225854016" sldId="284"/>
            <ac:spMk id="3" creationId="{00000000-0000-0000-0000-000000000000}"/>
          </ac:spMkLst>
        </pc:spChg>
      </pc:sldChg>
      <pc:sldChg chg="modSp mod">
        <pc:chgData name="Robert McQuillan" userId="cd82d8117e6824a6" providerId="LiveId" clId="{C0697C82-BE1B-4590-ADFA-DE1556273A15}" dt="2021-03-15T00:57:53.146" v="146" actId="20577"/>
        <pc:sldMkLst>
          <pc:docMk/>
          <pc:sldMk cId="77429182" sldId="285"/>
        </pc:sldMkLst>
        <pc:spChg chg="mod">
          <ac:chgData name="Robert McQuillan" userId="cd82d8117e6824a6" providerId="LiveId" clId="{C0697C82-BE1B-4590-ADFA-DE1556273A15}" dt="2021-03-15T00:57:53.146" v="146" actId="20577"/>
          <ac:spMkLst>
            <pc:docMk/>
            <pc:sldMk cId="77429182" sldId="285"/>
            <ac:spMk id="2" creationId="{00000000-0000-0000-0000-000000000000}"/>
          </ac:spMkLst>
        </pc:spChg>
      </pc:sldChg>
      <pc:sldChg chg="modSp mod">
        <pc:chgData name="Robert McQuillan" userId="cd82d8117e6824a6" providerId="LiveId" clId="{C0697C82-BE1B-4590-ADFA-DE1556273A15}" dt="2021-03-15T01:14:32.803" v="165" actId="14100"/>
        <pc:sldMkLst>
          <pc:docMk/>
          <pc:sldMk cId="137709690" sldId="286"/>
        </pc:sldMkLst>
        <pc:spChg chg="mod">
          <ac:chgData name="Robert McQuillan" userId="cd82d8117e6824a6" providerId="LiveId" clId="{C0697C82-BE1B-4590-ADFA-DE1556273A15}" dt="2021-03-15T01:12:57.360" v="155" actId="113"/>
          <ac:spMkLst>
            <pc:docMk/>
            <pc:sldMk cId="137709690" sldId="286"/>
            <ac:spMk id="2" creationId="{00000000-0000-0000-0000-000000000000}"/>
          </ac:spMkLst>
        </pc:spChg>
        <pc:spChg chg="mod">
          <ac:chgData name="Robert McQuillan" userId="cd82d8117e6824a6" providerId="LiveId" clId="{C0697C82-BE1B-4590-ADFA-DE1556273A15}" dt="2021-03-15T01:13:39.360" v="160" actId="14100"/>
          <ac:spMkLst>
            <pc:docMk/>
            <pc:sldMk cId="137709690" sldId="286"/>
            <ac:spMk id="4" creationId="{00000000-0000-0000-0000-000000000000}"/>
          </ac:spMkLst>
        </pc:spChg>
        <pc:picChg chg="mod">
          <ac:chgData name="Robert McQuillan" userId="cd82d8117e6824a6" providerId="LiveId" clId="{C0697C82-BE1B-4590-ADFA-DE1556273A15}" dt="2021-03-15T01:14:30.230" v="164" actId="14100"/>
          <ac:picMkLst>
            <pc:docMk/>
            <pc:sldMk cId="137709690" sldId="286"/>
            <ac:picMk id="5" creationId="{00000000-0000-0000-0000-000000000000}"/>
          </ac:picMkLst>
        </pc:picChg>
        <pc:picChg chg="mod">
          <ac:chgData name="Robert McQuillan" userId="cd82d8117e6824a6" providerId="LiveId" clId="{C0697C82-BE1B-4590-ADFA-DE1556273A15}" dt="2021-03-15T01:14:32.803" v="165" actId="14100"/>
          <ac:picMkLst>
            <pc:docMk/>
            <pc:sldMk cId="137709690" sldId="286"/>
            <ac:picMk id="6" creationId="{00000000-0000-0000-0000-000000000000}"/>
          </ac:picMkLst>
        </pc:picChg>
      </pc:sldChg>
      <pc:sldChg chg="modSp mod">
        <pc:chgData name="Robert McQuillan" userId="cd82d8117e6824a6" providerId="LiveId" clId="{C0697C82-BE1B-4590-ADFA-DE1556273A15}" dt="2021-03-15T01:15:42.017" v="169" actId="113"/>
        <pc:sldMkLst>
          <pc:docMk/>
          <pc:sldMk cId="360744892" sldId="287"/>
        </pc:sldMkLst>
        <pc:spChg chg="mod">
          <ac:chgData name="Robert McQuillan" userId="cd82d8117e6824a6" providerId="LiveId" clId="{C0697C82-BE1B-4590-ADFA-DE1556273A15}" dt="2021-03-15T01:15:42.017" v="169" actId="113"/>
          <ac:spMkLst>
            <pc:docMk/>
            <pc:sldMk cId="360744892" sldId="287"/>
            <ac:spMk id="2" creationId="{00000000-0000-0000-0000-000000000000}"/>
          </ac:spMkLst>
        </pc:spChg>
        <pc:picChg chg="mod">
          <ac:chgData name="Robert McQuillan" userId="cd82d8117e6824a6" providerId="LiveId" clId="{C0697C82-BE1B-4590-ADFA-DE1556273A15}" dt="2021-03-15T01:15:14.472" v="168" actId="14100"/>
          <ac:picMkLst>
            <pc:docMk/>
            <pc:sldMk cId="360744892" sldId="287"/>
            <ac:picMk id="4" creationId="{00000000-0000-0000-0000-000000000000}"/>
          </ac:picMkLst>
        </pc:picChg>
      </pc:sldChg>
      <pc:sldChg chg="modSp mod">
        <pc:chgData name="Robert McQuillan" userId="cd82d8117e6824a6" providerId="LiveId" clId="{C0697C82-BE1B-4590-ADFA-DE1556273A15}" dt="2021-03-15T01:20:26.329" v="184" actId="1076"/>
        <pc:sldMkLst>
          <pc:docMk/>
          <pc:sldMk cId="3540150860" sldId="288"/>
        </pc:sldMkLst>
        <pc:spChg chg="mod">
          <ac:chgData name="Robert McQuillan" userId="cd82d8117e6824a6" providerId="LiveId" clId="{C0697C82-BE1B-4590-ADFA-DE1556273A15}" dt="2021-03-15T01:16:27.563" v="174" actId="20577"/>
          <ac:spMkLst>
            <pc:docMk/>
            <pc:sldMk cId="3540150860" sldId="288"/>
            <ac:spMk id="2" creationId="{00000000-0000-0000-0000-000000000000}"/>
          </ac:spMkLst>
        </pc:spChg>
        <pc:spChg chg="mod">
          <ac:chgData name="Robert McQuillan" userId="cd82d8117e6824a6" providerId="LiveId" clId="{C0697C82-BE1B-4590-ADFA-DE1556273A15}" dt="2021-03-15T01:20:11.581" v="180" actId="255"/>
          <ac:spMkLst>
            <pc:docMk/>
            <pc:sldMk cId="3540150860" sldId="288"/>
            <ac:spMk id="3" creationId="{00000000-0000-0000-0000-000000000000}"/>
          </ac:spMkLst>
        </pc:spChg>
        <pc:graphicFrameChg chg="mod modGraphic">
          <ac:chgData name="Robert McQuillan" userId="cd82d8117e6824a6" providerId="LiveId" clId="{C0697C82-BE1B-4590-ADFA-DE1556273A15}" dt="2021-03-15T01:20:26.329" v="184" actId="1076"/>
          <ac:graphicFrameMkLst>
            <pc:docMk/>
            <pc:sldMk cId="3540150860" sldId="288"/>
            <ac:graphicFrameMk id="6" creationId="{00000000-0000-0000-0000-000000000000}"/>
          </ac:graphicFrameMkLst>
        </pc:graphicFrameChg>
      </pc:sldChg>
      <pc:sldChg chg="modSp mod">
        <pc:chgData name="Robert McQuillan" userId="cd82d8117e6824a6" providerId="LiveId" clId="{C0697C82-BE1B-4590-ADFA-DE1556273A15}" dt="2021-03-15T01:23:34.419" v="192" actId="255"/>
        <pc:sldMkLst>
          <pc:docMk/>
          <pc:sldMk cId="4000332505" sldId="289"/>
        </pc:sldMkLst>
        <pc:spChg chg="mod">
          <ac:chgData name="Robert McQuillan" userId="cd82d8117e6824a6" providerId="LiveId" clId="{C0697C82-BE1B-4590-ADFA-DE1556273A15}" dt="2021-03-15T01:23:27.222" v="191" actId="14100"/>
          <ac:spMkLst>
            <pc:docMk/>
            <pc:sldMk cId="4000332505" sldId="289"/>
            <ac:spMk id="2" creationId="{00000000-0000-0000-0000-000000000000}"/>
          </ac:spMkLst>
        </pc:spChg>
        <pc:spChg chg="mod">
          <ac:chgData name="Robert McQuillan" userId="cd82d8117e6824a6" providerId="LiveId" clId="{C0697C82-BE1B-4590-ADFA-DE1556273A15}" dt="2021-03-15T01:23:34.419" v="192" actId="255"/>
          <ac:spMkLst>
            <pc:docMk/>
            <pc:sldMk cId="4000332505" sldId="289"/>
            <ac:spMk id="3" creationId="{00000000-0000-0000-0000-000000000000}"/>
          </ac:spMkLst>
        </pc:spChg>
      </pc:sldChg>
      <pc:sldChg chg="modSp mod">
        <pc:chgData name="Robert McQuillan" userId="cd82d8117e6824a6" providerId="LiveId" clId="{C0697C82-BE1B-4590-ADFA-DE1556273A15}" dt="2021-03-15T01:23:57.411" v="193" actId="113"/>
        <pc:sldMkLst>
          <pc:docMk/>
          <pc:sldMk cId="2865199879" sldId="290"/>
        </pc:sldMkLst>
        <pc:spChg chg="mod">
          <ac:chgData name="Robert McQuillan" userId="cd82d8117e6824a6" providerId="LiveId" clId="{C0697C82-BE1B-4590-ADFA-DE1556273A15}" dt="2021-03-15T01:23:57.411" v="193" actId="113"/>
          <ac:spMkLst>
            <pc:docMk/>
            <pc:sldMk cId="2865199879" sldId="290"/>
            <ac:spMk id="2" creationId="{00000000-0000-0000-0000-000000000000}"/>
          </ac:spMkLst>
        </pc:spChg>
      </pc:sldChg>
      <pc:sldChg chg="modSp mod">
        <pc:chgData name="Robert McQuillan" userId="cd82d8117e6824a6" providerId="LiveId" clId="{C0697C82-BE1B-4590-ADFA-DE1556273A15}" dt="2021-03-15T01:21:54.861" v="187" actId="20577"/>
        <pc:sldMkLst>
          <pc:docMk/>
          <pc:sldMk cId="2207922352" sldId="292"/>
        </pc:sldMkLst>
        <pc:spChg chg="mod">
          <ac:chgData name="Robert McQuillan" userId="cd82d8117e6824a6" providerId="LiveId" clId="{C0697C82-BE1B-4590-ADFA-DE1556273A15}" dt="2021-03-15T01:21:54.861" v="187" actId="20577"/>
          <ac:spMkLst>
            <pc:docMk/>
            <pc:sldMk cId="2207922352" sldId="292"/>
            <ac:spMk id="2" creationId="{00000000-0000-0000-0000-000000000000}"/>
          </ac:spMkLst>
        </pc:spChg>
      </pc:sldChg>
      <pc:sldChg chg="modSp mod">
        <pc:chgData name="Robert McQuillan" userId="cd82d8117e6824a6" providerId="LiveId" clId="{C0697C82-BE1B-4590-ADFA-DE1556273A15}" dt="2021-03-15T01:19:29.080" v="179" actId="20577"/>
        <pc:sldMkLst>
          <pc:docMk/>
          <pc:sldMk cId="1427347163" sldId="293"/>
        </pc:sldMkLst>
        <pc:spChg chg="mod">
          <ac:chgData name="Robert McQuillan" userId="cd82d8117e6824a6" providerId="LiveId" clId="{C0697C82-BE1B-4590-ADFA-DE1556273A15}" dt="2021-03-15T01:19:04.073" v="177" actId="113"/>
          <ac:spMkLst>
            <pc:docMk/>
            <pc:sldMk cId="1427347163" sldId="293"/>
            <ac:spMk id="2" creationId="{00000000-0000-0000-0000-000000000000}"/>
          </ac:spMkLst>
        </pc:spChg>
        <pc:spChg chg="mod">
          <ac:chgData name="Robert McQuillan" userId="cd82d8117e6824a6" providerId="LiveId" clId="{C0697C82-BE1B-4590-ADFA-DE1556273A15}" dt="2021-03-15T01:19:29.080" v="179" actId="20577"/>
          <ac:spMkLst>
            <pc:docMk/>
            <pc:sldMk cId="1427347163" sldId="293"/>
            <ac:spMk id="3" creationId="{00000000-0000-0000-0000-000000000000}"/>
          </ac:spMkLst>
        </pc:spChg>
      </pc:sldChg>
      <pc:sldChg chg="modSp mod">
        <pc:chgData name="Robert McQuillan" userId="cd82d8117e6824a6" providerId="LiveId" clId="{C0697C82-BE1B-4590-ADFA-DE1556273A15}" dt="2021-03-15T01:17:47.676" v="176" actId="113"/>
        <pc:sldMkLst>
          <pc:docMk/>
          <pc:sldMk cId="4079921652" sldId="294"/>
        </pc:sldMkLst>
        <pc:spChg chg="mod">
          <ac:chgData name="Robert McQuillan" userId="cd82d8117e6824a6" providerId="LiveId" clId="{C0697C82-BE1B-4590-ADFA-DE1556273A15}" dt="2021-03-15T01:17:47.676" v="176" actId="113"/>
          <ac:spMkLst>
            <pc:docMk/>
            <pc:sldMk cId="4079921652" sldId="294"/>
            <ac:spMk id="2" creationId="{00000000-0000-0000-0000-000000000000}"/>
          </ac:spMkLst>
        </pc:spChg>
        <pc:spChg chg="mod">
          <ac:chgData name="Robert McQuillan" userId="cd82d8117e6824a6" providerId="LiveId" clId="{C0697C82-BE1B-4590-ADFA-DE1556273A15}" dt="2021-03-15T01:17:04.328" v="175" actId="14100"/>
          <ac:spMkLst>
            <pc:docMk/>
            <pc:sldMk cId="4079921652" sldId="294"/>
            <ac:spMk id="4" creationId="{00000000-0000-0000-0000-000000000000}"/>
          </ac:spMkLst>
        </pc:spChg>
      </pc:sldChg>
      <pc:sldChg chg="modSp mod">
        <pc:chgData name="Robert McQuillan" userId="cd82d8117e6824a6" providerId="LiveId" clId="{C0697C82-BE1B-4590-ADFA-DE1556273A15}" dt="2021-03-15T01:22:32.279" v="188" actId="113"/>
        <pc:sldMkLst>
          <pc:docMk/>
          <pc:sldMk cId="2279702039" sldId="295"/>
        </pc:sldMkLst>
        <pc:spChg chg="mod">
          <ac:chgData name="Robert McQuillan" userId="cd82d8117e6824a6" providerId="LiveId" clId="{C0697C82-BE1B-4590-ADFA-DE1556273A15}" dt="2021-03-15T01:22:32.279" v="188" actId="113"/>
          <ac:spMkLst>
            <pc:docMk/>
            <pc:sldMk cId="2279702039" sldId="295"/>
            <ac:spMk id="2" creationId="{00000000-0000-0000-0000-000000000000}"/>
          </ac:spMkLst>
        </pc:spChg>
      </pc:sldChg>
      <pc:sldChg chg="modSp mod">
        <pc:chgData name="Robert McQuillan" userId="cd82d8117e6824a6" providerId="LiveId" clId="{C0697C82-BE1B-4590-ADFA-DE1556273A15}" dt="2021-03-15T01:22:59.192" v="189" actId="113"/>
        <pc:sldMkLst>
          <pc:docMk/>
          <pc:sldMk cId="448508690" sldId="296"/>
        </pc:sldMkLst>
        <pc:spChg chg="mod">
          <ac:chgData name="Robert McQuillan" userId="cd82d8117e6824a6" providerId="LiveId" clId="{C0697C82-BE1B-4590-ADFA-DE1556273A15}" dt="2021-03-15T01:22:59.192" v="189" actId="113"/>
          <ac:spMkLst>
            <pc:docMk/>
            <pc:sldMk cId="448508690" sldId="296"/>
            <ac:spMk id="2" creationId="{00000000-0000-0000-0000-000000000000}"/>
          </ac:spMkLst>
        </pc:spChg>
      </pc:sldChg>
      <pc:sldChg chg="addSp delSp modSp mod">
        <pc:chgData name="Robert McQuillan" userId="cd82d8117e6824a6" providerId="LiveId" clId="{C0697C82-BE1B-4590-ADFA-DE1556273A15}" dt="2021-03-15T09:25:48.498" v="368" actId="20577"/>
        <pc:sldMkLst>
          <pc:docMk/>
          <pc:sldMk cId="1082410378" sldId="297"/>
        </pc:sldMkLst>
        <pc:spChg chg="mod">
          <ac:chgData name="Robert McQuillan" userId="cd82d8117e6824a6" providerId="LiveId" clId="{C0697C82-BE1B-4590-ADFA-DE1556273A15}" dt="2021-03-15T07:40:47.977" v="296" actId="20577"/>
          <ac:spMkLst>
            <pc:docMk/>
            <pc:sldMk cId="1082410378" sldId="297"/>
            <ac:spMk id="2" creationId="{00000000-0000-0000-0000-000000000000}"/>
          </ac:spMkLst>
        </pc:spChg>
        <pc:spChg chg="add del mod">
          <ac:chgData name="Robert McQuillan" userId="cd82d8117e6824a6" providerId="LiveId" clId="{C0697C82-BE1B-4590-ADFA-DE1556273A15}" dt="2021-03-15T07:34:11.880" v="196" actId="3680"/>
          <ac:spMkLst>
            <pc:docMk/>
            <pc:sldMk cId="1082410378" sldId="297"/>
            <ac:spMk id="4" creationId="{80A13C3F-AF5F-47A7-A625-6463D3FC0046}"/>
          </ac:spMkLst>
        </pc:spChg>
        <pc:graphicFrameChg chg="add mod ord modGraphic">
          <ac:chgData name="Robert McQuillan" userId="cd82d8117e6824a6" providerId="LiveId" clId="{C0697C82-BE1B-4590-ADFA-DE1556273A15}" dt="2021-03-15T09:25:48.498" v="368" actId="20577"/>
          <ac:graphicFrameMkLst>
            <pc:docMk/>
            <pc:sldMk cId="1082410378" sldId="297"/>
            <ac:graphicFrameMk id="6" creationId="{AA613F06-89E2-40C6-83B2-F98650DCF264}"/>
          </ac:graphicFrameMkLst>
        </pc:graphicFrameChg>
        <pc:picChg chg="del">
          <ac:chgData name="Robert McQuillan" userId="cd82d8117e6824a6" providerId="LiveId" clId="{C0697C82-BE1B-4590-ADFA-DE1556273A15}" dt="2021-03-15T07:33:50.053" v="195" actId="478"/>
          <ac:picMkLst>
            <pc:docMk/>
            <pc:sldMk cId="1082410378" sldId="297"/>
            <ac:picMk id="5" creationId="{00000000-0000-0000-0000-000000000000}"/>
          </ac:picMkLst>
        </pc:picChg>
      </pc:sldChg>
      <pc:sldChg chg="modSp mod">
        <pc:chgData name="Robert McQuillan" userId="cd82d8117e6824a6" providerId="LiveId" clId="{C0697C82-BE1B-4590-ADFA-DE1556273A15}" dt="2021-03-15T01:12:22.178" v="154" actId="113"/>
        <pc:sldMkLst>
          <pc:docMk/>
          <pc:sldMk cId="2740120393" sldId="298"/>
        </pc:sldMkLst>
        <pc:spChg chg="mod">
          <ac:chgData name="Robert McQuillan" userId="cd82d8117e6824a6" providerId="LiveId" clId="{C0697C82-BE1B-4590-ADFA-DE1556273A15}" dt="2021-03-15T01:09:43.391" v="153" actId="113"/>
          <ac:spMkLst>
            <pc:docMk/>
            <pc:sldMk cId="2740120393" sldId="298"/>
            <ac:spMk id="2" creationId="{00000000-0000-0000-0000-000000000000}"/>
          </ac:spMkLst>
        </pc:spChg>
        <pc:spChg chg="mod">
          <ac:chgData name="Robert McQuillan" userId="cd82d8117e6824a6" providerId="LiveId" clId="{C0697C82-BE1B-4590-ADFA-DE1556273A15}" dt="2021-03-15T01:12:22.178" v="154" actId="113"/>
          <ac:spMkLst>
            <pc:docMk/>
            <pc:sldMk cId="2740120393" sldId="298"/>
            <ac:spMk id="3" creationId="{00000000-0000-0000-0000-000000000000}"/>
          </ac:spMkLst>
        </pc:spChg>
      </pc:sldChg>
      <pc:sldChg chg="modSp add mod">
        <pc:chgData name="Robert McQuillan" userId="cd82d8117e6824a6" providerId="LiveId" clId="{C0697C82-BE1B-4590-ADFA-DE1556273A15}" dt="2021-03-15T00:38:33.565" v="90" actId="255"/>
        <pc:sldMkLst>
          <pc:docMk/>
          <pc:sldMk cId="755821093" sldId="300"/>
        </pc:sldMkLst>
        <pc:spChg chg="mod">
          <ac:chgData name="Robert McQuillan" userId="cd82d8117e6824a6" providerId="LiveId" clId="{C0697C82-BE1B-4590-ADFA-DE1556273A15}" dt="2021-03-15T00:38:33.565" v="90" actId="255"/>
          <ac:spMkLst>
            <pc:docMk/>
            <pc:sldMk cId="755821093" sldId="300"/>
            <ac:spMk id="2" creationId="{00000000-0000-0000-0000-000000000000}"/>
          </ac:spMkLst>
        </pc:spChg>
        <pc:spChg chg="mod">
          <ac:chgData name="Robert McQuillan" userId="cd82d8117e6824a6" providerId="LiveId" clId="{C0697C82-BE1B-4590-ADFA-DE1556273A15}" dt="2021-03-15T00:28:43.554" v="55" actId="20577"/>
          <ac:spMkLst>
            <pc:docMk/>
            <pc:sldMk cId="755821093" sldId="300"/>
            <ac:spMk id="3" creationId="{00000000-0000-0000-0000-000000000000}"/>
          </ac:spMkLst>
        </pc:spChg>
        <pc:picChg chg="mod">
          <ac:chgData name="Robert McQuillan" userId="cd82d8117e6824a6" providerId="LiveId" clId="{C0697C82-BE1B-4590-ADFA-DE1556273A15}" dt="2021-03-15T00:28:51.830" v="57" actId="14100"/>
          <ac:picMkLst>
            <pc:docMk/>
            <pc:sldMk cId="755821093" sldId="300"/>
            <ac:picMk id="4" creationId="{00000000-0000-0000-0000-000000000000}"/>
          </ac:picMkLst>
        </pc:picChg>
      </pc:sldChg>
      <pc:sldChg chg="add">
        <pc:chgData name="Robert McQuillan" userId="cd82d8117e6824a6" providerId="LiveId" clId="{C0697C82-BE1B-4590-ADFA-DE1556273A15}" dt="2021-03-15T07:33:39.964" v="194"/>
        <pc:sldMkLst>
          <pc:docMk/>
          <pc:sldMk cId="847093720" sldId="301"/>
        </pc:sldMkLst>
      </pc:sldChg>
      <pc:sldChg chg="modSp add mod ord">
        <pc:chgData name="Robert McQuillan" userId="cd82d8117e6824a6" providerId="LiveId" clId="{C0697C82-BE1B-4590-ADFA-DE1556273A15}" dt="2021-03-15T07:35:28.087" v="221" actId="20577"/>
        <pc:sldMkLst>
          <pc:docMk/>
          <pc:sldMk cId="1842352038" sldId="302"/>
        </pc:sldMkLst>
        <pc:spChg chg="mod">
          <ac:chgData name="Robert McQuillan" userId="cd82d8117e6824a6" providerId="LiveId" clId="{C0697C82-BE1B-4590-ADFA-DE1556273A15}" dt="2021-03-15T07:35:28.087" v="221" actId="20577"/>
          <ac:spMkLst>
            <pc:docMk/>
            <pc:sldMk cId="1842352038" sldId="30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F15F13-C9BA-47EE-A7A0-CF0042A89A12}" type="datetimeFigureOut">
              <a:rPr lang="en-AU" smtClean="0"/>
              <a:t>13/09/2021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1A6717-EA3A-40AE-975D-E22B5B004C17}" type="slidenum">
              <a:rPr lang="en-AU" smtClean="0"/>
              <a:t>‹#›</a:t>
            </a:fld>
            <a:endParaRPr lang="en-AU"/>
          </a:p>
        </p:txBody>
      </p:sp>
    </p:spTree>
    <p:extLst>
      <p:ext uri="{BB962C8B-B14F-4D97-AF65-F5344CB8AC3E}">
        <p14:creationId xmlns:p14="http://schemas.microsoft.com/office/powerpoint/2010/main" val="358615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1569F2D-61FB-4346-A4F5-F63C457E4008}"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59751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569F2D-61FB-4346-A4F5-F63C457E4008}"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181643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569F2D-61FB-4346-A4F5-F63C457E4008}"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200342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569F2D-61FB-4346-A4F5-F63C457E4008}"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97738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69F2D-61FB-4346-A4F5-F63C457E4008}"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182820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1569F2D-61FB-4346-A4F5-F63C457E4008}" type="datetimeFigureOut">
              <a:rPr lang="en-AU" smtClean="0"/>
              <a:t>13/09/2021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52225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1569F2D-61FB-4346-A4F5-F63C457E4008}" type="datetimeFigureOut">
              <a:rPr lang="en-AU" smtClean="0"/>
              <a:t>13/09/2021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182648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1569F2D-61FB-4346-A4F5-F63C457E4008}" type="datetimeFigureOut">
              <a:rPr lang="en-AU" smtClean="0"/>
              <a:t>13/09/2021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88529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69F2D-61FB-4346-A4F5-F63C457E4008}" type="datetimeFigureOut">
              <a:rPr lang="en-AU" smtClean="0"/>
              <a:t>13/09/2021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64578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69F2D-61FB-4346-A4F5-F63C457E4008}" type="datetimeFigureOut">
              <a:rPr lang="en-AU" smtClean="0"/>
              <a:t>13/09/2021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197708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69F2D-61FB-4346-A4F5-F63C457E4008}" type="datetimeFigureOut">
              <a:rPr lang="en-AU" smtClean="0"/>
              <a:t>13/09/2021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64676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69F2D-61FB-4346-A4F5-F63C457E4008}" type="datetimeFigureOut">
              <a:rPr lang="en-AU" smtClean="0"/>
              <a:t>13/09/2021</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395EB-F193-4BF0-AEF7-E30BB81469B4}" type="slidenum">
              <a:rPr lang="en-AU" smtClean="0"/>
              <a:t>‹#›</a:t>
            </a:fld>
            <a:endParaRPr lang="en-AU"/>
          </a:p>
        </p:txBody>
      </p:sp>
    </p:spTree>
    <p:extLst>
      <p:ext uri="{BB962C8B-B14F-4D97-AF65-F5344CB8AC3E}">
        <p14:creationId xmlns:p14="http://schemas.microsoft.com/office/powerpoint/2010/main" val="2346508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AaZ_RSt0KP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electronics-tutorials.ws/transistor/tran_4.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276871"/>
            <a:ext cx="8352928" cy="2952329"/>
          </a:xfrm>
        </p:spPr>
        <p:txBody>
          <a:bodyPr>
            <a:normAutofit fontScale="90000"/>
          </a:bodyPr>
          <a:lstStyle/>
          <a:p>
            <a:pPr algn="l">
              <a:buFont typeface="Arial" panose="020B0604020202020204" pitchFamily="34" charset="0"/>
              <a:buChar char="•"/>
            </a:pPr>
            <a:r>
              <a:rPr lang="en-US" b="1" dirty="0">
                <a:solidFill>
                  <a:srgbClr val="0070C0"/>
                </a:solidFill>
              </a:rPr>
              <a:t>Digital Logic &amp; Boolean Algebra</a:t>
            </a:r>
            <a:br>
              <a:rPr lang="en-AU" dirty="0"/>
            </a:br>
            <a:r>
              <a:rPr lang="en-US" dirty="0"/>
              <a:t> </a:t>
            </a:r>
            <a:br>
              <a:rPr lang="en-AU" dirty="0"/>
            </a:br>
            <a:r>
              <a:rPr lang="en-US" dirty="0"/>
              <a:t> </a:t>
            </a:r>
            <a:br>
              <a:rPr lang="en-AU" dirty="0"/>
            </a:br>
            <a:r>
              <a:rPr lang="en-US" dirty="0"/>
              <a:t> </a:t>
            </a:r>
            <a:r>
              <a:rPr lang="en-US" b="0" i="0" dirty="0">
                <a:solidFill>
                  <a:srgbClr val="262626"/>
                </a:solidFill>
                <a:effectLst/>
                <a:latin typeface="Open Sans" panose="020B0606030504020204" pitchFamily="34" charset="0"/>
              </a:rPr>
              <a:t>Interesting bit flipping video </a:t>
            </a:r>
            <a:r>
              <a:rPr lang="en-US" sz="2200" b="0" i="0" u="sng" dirty="0">
                <a:solidFill>
                  <a:srgbClr val="2075A3"/>
                </a:solidFill>
                <a:effectLst/>
                <a:latin typeface="Open Sans" panose="020B0606030504020204" pitchFamily="34" charset="0"/>
                <a:hlinkClick r:id="rId2"/>
              </a:rPr>
              <a:t>youtube.com/</a:t>
            </a:r>
            <a:r>
              <a:rPr lang="en-US" sz="2200" b="0" i="0" u="sng" dirty="0" err="1">
                <a:solidFill>
                  <a:srgbClr val="2075A3"/>
                </a:solidFill>
                <a:effectLst/>
                <a:latin typeface="Open Sans" panose="020B0606030504020204" pitchFamily="34" charset="0"/>
                <a:hlinkClick r:id="rId2"/>
              </a:rPr>
              <a:t>watch?v</a:t>
            </a:r>
            <a:r>
              <a:rPr lang="en-US" sz="2200" b="0" i="0" u="sng" dirty="0">
                <a:solidFill>
                  <a:srgbClr val="2075A3"/>
                </a:solidFill>
                <a:effectLst/>
                <a:latin typeface="Open Sans" panose="020B0606030504020204" pitchFamily="34" charset="0"/>
                <a:hlinkClick r:id="rId2"/>
              </a:rPr>
              <a:t>=AaZ_RSt0KP8</a:t>
            </a:r>
            <a:br>
              <a:rPr lang="en-US" b="0" i="0" dirty="0">
                <a:solidFill>
                  <a:srgbClr val="262626"/>
                </a:solidFill>
                <a:effectLst/>
                <a:latin typeface="Open Sans" panose="020B0606030504020204" pitchFamily="34" charset="0"/>
              </a:rPr>
            </a:br>
            <a:br>
              <a:rPr lang="en-US" dirty="0"/>
            </a:br>
            <a:br>
              <a:rPr lang="en-AU" dirty="0"/>
            </a:br>
            <a:r>
              <a:rPr lang="en-US" b="1" dirty="0"/>
              <a:t>   </a:t>
            </a:r>
            <a:r>
              <a:rPr lang="en-AU" b="1" dirty="0"/>
              <a:t>Summary</a:t>
            </a:r>
            <a:br>
              <a:rPr lang="en-AU" b="1" dirty="0"/>
            </a:br>
            <a:r>
              <a:rPr lang="en-AU" b="1" dirty="0"/>
              <a:t>• </a:t>
            </a:r>
            <a:r>
              <a:rPr lang="en-AU" sz="2700" b="1" dirty="0"/>
              <a:t>NOT, AND, OR, XOR Boolean operations and logic gates</a:t>
            </a:r>
            <a:br>
              <a:rPr lang="en-AU" sz="2700" b="1" dirty="0"/>
            </a:br>
            <a:r>
              <a:rPr lang="en-AU" sz="3100" b="1" dirty="0"/>
              <a:t>• Basic Logic Circuits and Truth Tables</a:t>
            </a:r>
            <a:br>
              <a:rPr lang="en-AU" sz="3100" b="1" dirty="0"/>
            </a:br>
            <a:r>
              <a:rPr lang="en-AU" sz="3100" b="1" dirty="0"/>
              <a:t>• Bit Masking Operations</a:t>
            </a:r>
            <a:r>
              <a:rPr lang="en-US" sz="3100" dirty="0"/>
              <a:t> </a:t>
            </a:r>
            <a:br>
              <a:rPr lang="en-AU" sz="3100" dirty="0"/>
            </a:br>
            <a:r>
              <a:rPr lang="en-US" sz="3100" dirty="0"/>
              <a:t> </a:t>
            </a:r>
            <a:br>
              <a:rPr lang="en-AU" dirty="0"/>
            </a:br>
            <a:r>
              <a:rPr lang="en-US" b="1" dirty="0"/>
              <a:t>                                                </a:t>
            </a:r>
            <a:br>
              <a:rPr lang="en-AU" dirty="0"/>
            </a:br>
            <a:endParaRPr lang="en-AU" dirty="0"/>
          </a:p>
        </p:txBody>
      </p:sp>
      <p:sp>
        <p:nvSpPr>
          <p:cNvPr id="4" name="Footer Placeholder 3"/>
          <p:cNvSpPr>
            <a:spLocks noGrp="1"/>
          </p:cNvSpPr>
          <p:nvPr>
            <p:ph type="ftr" sz="quarter" idx="11"/>
          </p:nvPr>
        </p:nvSpPr>
        <p:spPr/>
        <p:txBody>
          <a:bodyPr/>
          <a:lstStyle/>
          <a:p>
            <a:r>
              <a:rPr lang="en-AU"/>
              <a:t>RMIT Computer Science and Information Technology</a:t>
            </a:r>
          </a:p>
        </p:txBody>
      </p:sp>
    </p:spTree>
    <p:extLst>
      <p:ext uri="{BB962C8B-B14F-4D97-AF65-F5344CB8AC3E}">
        <p14:creationId xmlns:p14="http://schemas.microsoft.com/office/powerpoint/2010/main" val="189169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b="1" dirty="0">
                <a:solidFill>
                  <a:srgbClr val="0070C0"/>
                </a:solidFill>
              </a:rPr>
              <a:t>Basic OR Gate Design Using Transistors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073" y="2081758"/>
            <a:ext cx="7725853" cy="3562847"/>
          </a:xfrm>
        </p:spPr>
      </p:pic>
    </p:spTree>
    <p:extLst>
      <p:ext uri="{BB962C8B-B14F-4D97-AF65-F5344CB8AC3E}">
        <p14:creationId xmlns:p14="http://schemas.microsoft.com/office/powerpoint/2010/main" val="376181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00" y="0"/>
            <a:ext cx="8229600" cy="1556792"/>
          </a:xfrm>
        </p:spPr>
        <p:txBody>
          <a:bodyPr>
            <a:normAutofit/>
          </a:bodyPr>
          <a:lstStyle/>
          <a:p>
            <a:r>
              <a:rPr lang="en-US" dirty="0"/>
              <a:t> </a:t>
            </a:r>
            <a:r>
              <a:rPr lang="en-US" sz="3200" b="1" dirty="0">
                <a:solidFill>
                  <a:srgbClr val="0070C0"/>
                </a:solidFill>
              </a:rPr>
              <a:t>XOR Gate </a:t>
            </a:r>
            <a:endParaRPr lang="en-AU" sz="3200" b="1" dirty="0">
              <a:solidFill>
                <a:srgbClr val="0070C0"/>
              </a:solidFill>
            </a:endParaRPr>
          </a:p>
        </p:txBody>
      </p:sp>
      <p:sp>
        <p:nvSpPr>
          <p:cNvPr id="3" name="Content Placeholder 2"/>
          <p:cNvSpPr>
            <a:spLocks noGrp="1"/>
          </p:cNvSpPr>
          <p:nvPr>
            <p:ph idx="1"/>
          </p:nvPr>
        </p:nvSpPr>
        <p:spPr>
          <a:xfrm>
            <a:off x="457200" y="1052736"/>
            <a:ext cx="8229600" cy="5976664"/>
          </a:xfrm>
          <a:ln>
            <a:noFill/>
          </a:ln>
        </p:spPr>
        <p:txBody>
          <a:bodyPr>
            <a:noAutofit/>
          </a:bodyPr>
          <a:lstStyle/>
          <a:p>
            <a:r>
              <a:rPr lang="en-AU" sz="2400" dirty="0">
                <a:latin typeface="Times New Roman" pitchFamily="18" charset="0"/>
                <a:cs typeface="Times New Roman" pitchFamily="18" charset="0"/>
              </a:rPr>
              <a:t>XOR (exclusive OR) is similar to OR, except it is true when only one, and exclusively one, input is true – written as </a:t>
            </a:r>
          </a:p>
          <a:p>
            <a:pPr marL="0" indent="0">
              <a:buNone/>
            </a:pPr>
            <a:r>
              <a:rPr lang="en-AU" sz="2400" dirty="0">
                <a:latin typeface="Times New Roman" pitchFamily="18" charset="0"/>
                <a:cs typeface="Times New Roman" pitchFamily="18" charset="0"/>
              </a:rPr>
              <a:t>	X = A ⊕ B.</a:t>
            </a:r>
          </a:p>
        </p:txBody>
      </p:sp>
      <p:cxnSp>
        <p:nvCxnSpPr>
          <p:cNvPr id="11" name="Straight Connector 10"/>
          <p:cNvCxnSpPr/>
          <p:nvPr/>
        </p:nvCxnSpPr>
        <p:spPr>
          <a:xfrm>
            <a:off x="6084168" y="4005064"/>
            <a:ext cx="21602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1530257733"/>
              </p:ext>
            </p:extLst>
          </p:nvPr>
        </p:nvGraphicFramePr>
        <p:xfrm>
          <a:off x="1523999" y="2276872"/>
          <a:ext cx="6096000" cy="187220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4441">
                <a:tc>
                  <a:txBody>
                    <a:bodyPr/>
                    <a:lstStyle/>
                    <a:p>
                      <a:r>
                        <a:rPr lang="en-AU" dirty="0"/>
                        <a:t>A</a:t>
                      </a:r>
                    </a:p>
                  </a:txBody>
                  <a:tcPr/>
                </a:tc>
                <a:tc>
                  <a:txBody>
                    <a:bodyPr/>
                    <a:lstStyle/>
                    <a:p>
                      <a:r>
                        <a:rPr lang="en-AU" dirty="0"/>
                        <a:t>B</a:t>
                      </a:r>
                    </a:p>
                  </a:txBody>
                  <a:tcPr/>
                </a:tc>
                <a:tc>
                  <a:txBody>
                    <a:bodyPr/>
                    <a:lstStyle/>
                    <a:p>
                      <a:r>
                        <a:rPr lang="en-AU" sz="1800" dirty="0"/>
                        <a:t>X = A ⊕ B</a:t>
                      </a:r>
                      <a:endParaRPr lang="en-AU" dirty="0"/>
                    </a:p>
                  </a:txBody>
                  <a:tcPr/>
                </a:tc>
                <a:extLst>
                  <a:ext uri="{0D108BD9-81ED-4DB2-BD59-A6C34878D82A}">
                    <a16:rowId xmlns:a16="http://schemas.microsoft.com/office/drawing/2014/main" val="10000"/>
                  </a:ext>
                </a:extLst>
              </a:tr>
              <a:tr h="374441">
                <a:tc>
                  <a:txBody>
                    <a:bodyPr/>
                    <a:lstStyle/>
                    <a:p>
                      <a:r>
                        <a:rPr lang="en-AU" dirty="0"/>
                        <a:t>0</a:t>
                      </a:r>
                    </a:p>
                  </a:txBody>
                  <a:tcPr/>
                </a:tc>
                <a:tc>
                  <a:txBody>
                    <a:bodyPr/>
                    <a:lstStyle/>
                    <a:p>
                      <a:r>
                        <a:rPr lang="en-AU" dirty="0"/>
                        <a:t>0</a:t>
                      </a:r>
                    </a:p>
                  </a:txBody>
                  <a:tcPr/>
                </a:tc>
                <a:tc>
                  <a:txBody>
                    <a:bodyPr/>
                    <a:lstStyle/>
                    <a:p>
                      <a:r>
                        <a:rPr lang="en-AU" dirty="0"/>
                        <a:t>0</a:t>
                      </a:r>
                    </a:p>
                  </a:txBody>
                  <a:tcPr/>
                </a:tc>
                <a:extLst>
                  <a:ext uri="{0D108BD9-81ED-4DB2-BD59-A6C34878D82A}">
                    <a16:rowId xmlns:a16="http://schemas.microsoft.com/office/drawing/2014/main" val="10001"/>
                  </a:ext>
                </a:extLst>
              </a:tr>
              <a:tr h="374441">
                <a:tc>
                  <a:txBody>
                    <a:bodyPr/>
                    <a:lstStyle/>
                    <a:p>
                      <a:r>
                        <a:rPr lang="en-AU" dirty="0"/>
                        <a:t>0</a:t>
                      </a:r>
                    </a:p>
                  </a:txBody>
                  <a:tcPr/>
                </a:tc>
                <a:tc>
                  <a:txBody>
                    <a:bodyPr/>
                    <a:lstStyle/>
                    <a:p>
                      <a:r>
                        <a:rPr lang="en-AU" dirty="0"/>
                        <a:t>1</a:t>
                      </a:r>
                    </a:p>
                  </a:txBody>
                  <a:tcPr/>
                </a:tc>
                <a:tc>
                  <a:txBody>
                    <a:bodyPr/>
                    <a:lstStyle/>
                    <a:p>
                      <a:r>
                        <a:rPr lang="en-AU" dirty="0"/>
                        <a:t>1</a:t>
                      </a:r>
                    </a:p>
                  </a:txBody>
                  <a:tcPr/>
                </a:tc>
                <a:extLst>
                  <a:ext uri="{0D108BD9-81ED-4DB2-BD59-A6C34878D82A}">
                    <a16:rowId xmlns:a16="http://schemas.microsoft.com/office/drawing/2014/main" val="10002"/>
                  </a:ext>
                </a:extLst>
              </a:tr>
              <a:tr h="374441">
                <a:tc>
                  <a:txBody>
                    <a:bodyPr/>
                    <a:lstStyle/>
                    <a:p>
                      <a:r>
                        <a:rPr lang="en-AU" dirty="0"/>
                        <a:t>1</a:t>
                      </a:r>
                    </a:p>
                  </a:txBody>
                  <a:tcPr/>
                </a:tc>
                <a:tc>
                  <a:txBody>
                    <a:bodyPr/>
                    <a:lstStyle/>
                    <a:p>
                      <a:r>
                        <a:rPr lang="en-AU" dirty="0"/>
                        <a:t>0</a:t>
                      </a:r>
                    </a:p>
                  </a:txBody>
                  <a:tcPr/>
                </a:tc>
                <a:tc>
                  <a:txBody>
                    <a:bodyPr/>
                    <a:lstStyle/>
                    <a:p>
                      <a:r>
                        <a:rPr lang="en-AU" dirty="0"/>
                        <a:t>1</a:t>
                      </a:r>
                    </a:p>
                  </a:txBody>
                  <a:tcPr/>
                </a:tc>
                <a:extLst>
                  <a:ext uri="{0D108BD9-81ED-4DB2-BD59-A6C34878D82A}">
                    <a16:rowId xmlns:a16="http://schemas.microsoft.com/office/drawing/2014/main" val="10003"/>
                  </a:ext>
                </a:extLst>
              </a:tr>
              <a:tr h="374441">
                <a:tc>
                  <a:txBody>
                    <a:bodyPr/>
                    <a:lstStyle/>
                    <a:p>
                      <a:r>
                        <a:rPr lang="en-AU" dirty="0"/>
                        <a:t>1</a:t>
                      </a:r>
                    </a:p>
                  </a:txBody>
                  <a:tcPr/>
                </a:tc>
                <a:tc>
                  <a:txBody>
                    <a:bodyPr/>
                    <a:lstStyle/>
                    <a:p>
                      <a:r>
                        <a:rPr lang="en-AU" dirty="0"/>
                        <a:t>1</a:t>
                      </a:r>
                    </a:p>
                  </a:txBody>
                  <a:tcPr/>
                </a:tc>
                <a:tc>
                  <a:txBody>
                    <a:bodyPr/>
                    <a:lstStyle/>
                    <a:p>
                      <a:r>
                        <a:rPr lang="en-AU" dirty="0"/>
                        <a:t>0</a:t>
                      </a:r>
                    </a:p>
                  </a:txBody>
                  <a:tcPr/>
                </a:tc>
                <a:extLst>
                  <a:ext uri="{0D108BD9-81ED-4DB2-BD59-A6C34878D82A}">
                    <a16:rowId xmlns:a16="http://schemas.microsoft.com/office/drawing/2014/main" val="10004"/>
                  </a:ext>
                </a:extLst>
              </a:tr>
            </a:tbl>
          </a:graphicData>
        </a:graphic>
      </p:graphicFrame>
      <p:pic>
        <p:nvPicPr>
          <p:cNvPr id="8" name="Picture 7" descr="image50.png"/>
          <p:cNvPicPr/>
          <p:nvPr/>
        </p:nvPicPr>
        <p:blipFill>
          <a:blip r:embed="rId2" cstate="print"/>
          <a:stretch>
            <a:fillRect/>
          </a:stretch>
        </p:blipFill>
        <p:spPr>
          <a:xfrm>
            <a:off x="3538855" y="4149080"/>
            <a:ext cx="2066290" cy="1008112"/>
          </a:xfrm>
          <a:prstGeom prst="rect">
            <a:avLst/>
          </a:prstGeom>
        </p:spPr>
      </p:pic>
    </p:spTree>
    <p:extLst>
      <p:ext uri="{BB962C8B-B14F-4D97-AF65-F5344CB8AC3E}">
        <p14:creationId xmlns:p14="http://schemas.microsoft.com/office/powerpoint/2010/main" val="146209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solidFill>
                  <a:srgbClr val="0070C0"/>
                </a:solidFill>
              </a:rPr>
              <a:t>Logic Gates</a:t>
            </a:r>
          </a:p>
        </p:txBody>
      </p:sp>
      <p:sp>
        <p:nvSpPr>
          <p:cNvPr id="3" name="Content Placeholder 2"/>
          <p:cNvSpPr>
            <a:spLocks noGrp="1"/>
          </p:cNvSpPr>
          <p:nvPr>
            <p:ph idx="1"/>
          </p:nvPr>
        </p:nvSpPr>
        <p:spPr/>
        <p:txBody>
          <a:bodyPr>
            <a:normAutofit/>
          </a:bodyPr>
          <a:lstStyle/>
          <a:p>
            <a:r>
              <a:rPr lang="en-AU" sz="2800" dirty="0">
                <a:latin typeface="Times New Roman" pitchFamily="18" charset="0"/>
                <a:cs typeface="Times New Roman" pitchFamily="18" charset="0"/>
              </a:rPr>
              <a:t>Computer hardware is made from logic gates </a:t>
            </a:r>
          </a:p>
          <a:p>
            <a:pPr lvl="1"/>
            <a:r>
              <a:rPr lang="en-AU" dirty="0">
                <a:latin typeface="Times New Roman" pitchFamily="18" charset="0"/>
                <a:cs typeface="Times New Roman" pitchFamily="18" charset="0"/>
              </a:rPr>
              <a:t>Basic logic gates: AND, OR, NOT </a:t>
            </a:r>
          </a:p>
          <a:p>
            <a:pPr lvl="1"/>
            <a:r>
              <a:rPr lang="en-AU" dirty="0">
                <a:latin typeface="Times New Roman" pitchFamily="18" charset="0"/>
                <a:cs typeface="Times New Roman" pitchFamily="18" charset="0"/>
              </a:rPr>
              <a:t>Derived negated gates: NAND, NOR, XOR, XNOR</a:t>
            </a:r>
          </a:p>
          <a:p>
            <a:pPr lvl="1"/>
            <a:endParaRPr lang="en-AU" dirty="0">
              <a:latin typeface="Times New Roman" pitchFamily="18" charset="0"/>
              <a:cs typeface="Times New Roman" pitchFamily="18" charset="0"/>
            </a:endParaRPr>
          </a:p>
          <a:p>
            <a:r>
              <a:rPr lang="en-AU" sz="2800" dirty="0">
                <a:latin typeface="Times New Roman" pitchFamily="18" charset="0"/>
                <a:cs typeface="Times New Roman" pitchFamily="18" charset="0"/>
              </a:rPr>
              <a:t>Any logic circuits can be build from combinations of just AND, OR, NOT – alternatively, use just NAND, NOR</a:t>
            </a:r>
          </a:p>
        </p:txBody>
      </p:sp>
    </p:spTree>
    <p:extLst>
      <p:ext uri="{BB962C8B-B14F-4D97-AF65-F5344CB8AC3E}">
        <p14:creationId xmlns:p14="http://schemas.microsoft.com/office/powerpoint/2010/main" val="422585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solidFill>
                  <a:srgbClr val="0070C0"/>
                </a:solidFill>
              </a:rPr>
              <a:t>Logic Gates</a:t>
            </a:r>
          </a:p>
        </p:txBody>
      </p:sp>
      <p:sp>
        <p:nvSpPr>
          <p:cNvPr id="3" name="Content Placeholder 2"/>
          <p:cNvSpPr>
            <a:spLocks noGrp="1"/>
          </p:cNvSpPr>
          <p:nvPr>
            <p:ph idx="1"/>
          </p:nvPr>
        </p:nvSpPr>
        <p:spPr/>
        <p:txBody>
          <a:bodyPr>
            <a:normAutofit/>
          </a:bodyPr>
          <a:lstStyle/>
          <a:p>
            <a:pPr marL="0" indent="0">
              <a:buNone/>
            </a:pPr>
            <a:r>
              <a:rPr lang="en-AU" sz="2400" dirty="0"/>
              <a:t>NOR gate		</a:t>
            </a:r>
          </a:p>
        </p:txBody>
      </p:sp>
      <p:pic>
        <p:nvPicPr>
          <p:cNvPr id="6" name="Picture 5" descr="image54.png"/>
          <p:cNvPicPr/>
          <p:nvPr/>
        </p:nvPicPr>
        <p:blipFill>
          <a:blip r:embed="rId2" cstate="print"/>
          <a:stretch>
            <a:fillRect/>
          </a:stretch>
        </p:blipFill>
        <p:spPr>
          <a:xfrm>
            <a:off x="971601" y="2348881"/>
            <a:ext cx="2160240" cy="1152128"/>
          </a:xfrm>
          <a:prstGeom prst="rect">
            <a:avLst/>
          </a:prstGeom>
        </p:spPr>
      </p:pic>
      <p:sp>
        <p:nvSpPr>
          <p:cNvPr id="4" name="Rectangle 3"/>
          <p:cNvSpPr/>
          <p:nvPr/>
        </p:nvSpPr>
        <p:spPr>
          <a:xfrm>
            <a:off x="899523" y="3243870"/>
            <a:ext cx="1659407" cy="923330"/>
          </a:xfrm>
          <a:prstGeom prst="rect">
            <a:avLst/>
          </a:prstGeom>
        </p:spPr>
        <p:txBody>
          <a:bodyPr wrap="square">
            <a:spAutoFit/>
          </a:bodyPr>
          <a:lstStyle/>
          <a:p>
            <a:endParaRPr lang="en-AU" dirty="0"/>
          </a:p>
          <a:p>
            <a:endParaRPr lang="en-AU" dirty="0"/>
          </a:p>
          <a:p>
            <a:r>
              <a:rPr lang="en-AU" dirty="0"/>
              <a:t>NAND gate</a:t>
            </a:r>
          </a:p>
        </p:txBody>
      </p:sp>
      <p:pic>
        <p:nvPicPr>
          <p:cNvPr id="7" name="Picture 6" descr="image55.png"/>
          <p:cNvPicPr/>
          <p:nvPr/>
        </p:nvPicPr>
        <p:blipFill>
          <a:blip r:embed="rId3" cstate="print"/>
          <a:stretch>
            <a:fillRect/>
          </a:stretch>
        </p:blipFill>
        <p:spPr>
          <a:xfrm>
            <a:off x="1115617" y="4167200"/>
            <a:ext cx="2520280" cy="845976"/>
          </a:xfrm>
          <a:prstGeom prst="rect">
            <a:avLst/>
          </a:prstGeom>
        </p:spPr>
      </p:pic>
      <p:sp>
        <p:nvSpPr>
          <p:cNvPr id="9" name="TextBox 8"/>
          <p:cNvSpPr txBox="1"/>
          <p:nvPr/>
        </p:nvSpPr>
        <p:spPr>
          <a:xfrm>
            <a:off x="3635897" y="2852936"/>
            <a:ext cx="1347937" cy="369332"/>
          </a:xfrm>
          <a:prstGeom prst="rect">
            <a:avLst/>
          </a:prstGeom>
          <a:noFill/>
        </p:spPr>
        <p:txBody>
          <a:bodyPr wrap="square" rtlCol="0">
            <a:spAutoFit/>
          </a:bodyPr>
          <a:lstStyle/>
          <a:p>
            <a:r>
              <a:rPr lang="en-AU" dirty="0"/>
              <a:t>Q=/(A+B)</a:t>
            </a:r>
          </a:p>
        </p:txBody>
      </p:sp>
      <p:sp>
        <p:nvSpPr>
          <p:cNvPr id="10" name="TextBox 9"/>
          <p:cNvSpPr txBox="1"/>
          <p:nvPr/>
        </p:nvSpPr>
        <p:spPr>
          <a:xfrm>
            <a:off x="3779912" y="4365104"/>
            <a:ext cx="1221553" cy="369332"/>
          </a:xfrm>
          <a:prstGeom prst="rect">
            <a:avLst/>
          </a:prstGeom>
          <a:noFill/>
        </p:spPr>
        <p:txBody>
          <a:bodyPr wrap="none" rtlCol="0">
            <a:spAutoFit/>
          </a:bodyPr>
          <a:lstStyle/>
          <a:p>
            <a:r>
              <a:rPr lang="en-AU" dirty="0"/>
              <a:t>out= /(A.B)</a:t>
            </a:r>
          </a:p>
        </p:txBody>
      </p:sp>
    </p:spTree>
    <p:extLst>
      <p:ext uri="{BB962C8B-B14F-4D97-AF65-F5344CB8AC3E}">
        <p14:creationId xmlns:p14="http://schemas.microsoft.com/office/powerpoint/2010/main" val="232770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solidFill>
                  <a:srgbClr val="0070C0"/>
                </a:solidFill>
              </a:rPr>
              <a:t>Logic Circuits</a:t>
            </a:r>
          </a:p>
        </p:txBody>
      </p:sp>
      <p:sp>
        <p:nvSpPr>
          <p:cNvPr id="3" name="Content Placeholder 2"/>
          <p:cNvSpPr>
            <a:spLocks noGrp="1"/>
          </p:cNvSpPr>
          <p:nvPr>
            <p:ph sz="half" idx="1"/>
          </p:nvPr>
        </p:nvSpPr>
        <p:spPr/>
        <p:txBody>
          <a:bodyPr/>
          <a:lstStyle/>
          <a:p>
            <a:r>
              <a:rPr lang="en-AU" dirty="0"/>
              <a:t>A.B+C (usual order of precedence)</a:t>
            </a:r>
          </a:p>
          <a:p>
            <a:endParaRPr lang="en-AU" dirty="0"/>
          </a:p>
        </p:txBody>
      </p:sp>
      <p:sp>
        <p:nvSpPr>
          <p:cNvPr id="4" name="Content Placeholder 3"/>
          <p:cNvSpPr>
            <a:spLocks noGrp="1"/>
          </p:cNvSpPr>
          <p:nvPr>
            <p:ph sz="half" idx="2"/>
          </p:nvPr>
        </p:nvSpPr>
        <p:spPr/>
        <p:txBody>
          <a:bodyPr/>
          <a:lstStyle/>
          <a:p>
            <a:r>
              <a:rPr lang="en-AU" dirty="0"/>
              <a:t>A.B+C.D</a:t>
            </a:r>
          </a:p>
          <a:p>
            <a:endParaRPr lang="en-AU" dirty="0"/>
          </a:p>
        </p:txBody>
      </p:sp>
      <p:pic>
        <p:nvPicPr>
          <p:cNvPr id="6" name="Picture 5" descr="image57.png"/>
          <p:cNvPicPr/>
          <p:nvPr/>
        </p:nvPicPr>
        <p:blipFill>
          <a:blip r:embed="rId2" cstate="print"/>
          <a:stretch>
            <a:fillRect/>
          </a:stretch>
        </p:blipFill>
        <p:spPr>
          <a:xfrm>
            <a:off x="1259633" y="2786062"/>
            <a:ext cx="2160239" cy="1285875"/>
          </a:xfrm>
          <a:prstGeom prst="rect">
            <a:avLst/>
          </a:prstGeom>
        </p:spPr>
      </p:pic>
      <p:pic>
        <p:nvPicPr>
          <p:cNvPr id="7" name="Picture 6" descr="image58.png"/>
          <p:cNvPicPr/>
          <p:nvPr/>
        </p:nvPicPr>
        <p:blipFill>
          <a:blip r:embed="rId3" cstate="print"/>
          <a:stretch>
            <a:fillRect/>
          </a:stretch>
        </p:blipFill>
        <p:spPr>
          <a:xfrm>
            <a:off x="4788024" y="2348881"/>
            <a:ext cx="3240360" cy="1956102"/>
          </a:xfrm>
          <a:prstGeom prst="rect">
            <a:avLst/>
          </a:prstGeom>
        </p:spPr>
      </p:pic>
    </p:spTree>
    <p:extLst>
      <p:ext uri="{BB962C8B-B14F-4D97-AF65-F5344CB8AC3E}">
        <p14:creationId xmlns:p14="http://schemas.microsoft.com/office/powerpoint/2010/main" val="77429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b="1" dirty="0">
                <a:solidFill>
                  <a:srgbClr val="0070C0"/>
                </a:solidFill>
              </a:rPr>
              <a:t>Creating a Truth Table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915" y="2172258"/>
            <a:ext cx="8202170" cy="3381847"/>
          </a:xfrm>
        </p:spPr>
      </p:pic>
    </p:spTree>
    <p:extLst>
      <p:ext uri="{BB962C8B-B14F-4D97-AF65-F5344CB8AC3E}">
        <p14:creationId xmlns:p14="http://schemas.microsoft.com/office/powerpoint/2010/main" val="184235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b="1" dirty="0">
                <a:solidFill>
                  <a:srgbClr val="0070C0"/>
                </a:solidFill>
              </a:rPr>
              <a:t>Creating the Truth Table</a:t>
            </a:r>
          </a:p>
        </p:txBody>
      </p:sp>
      <p:graphicFrame>
        <p:nvGraphicFramePr>
          <p:cNvPr id="6" name="Table 6">
            <a:extLst>
              <a:ext uri="{FF2B5EF4-FFF2-40B4-BE49-F238E27FC236}">
                <a16:creationId xmlns:a16="http://schemas.microsoft.com/office/drawing/2014/main" id="{AA613F06-89E2-40C6-83B2-F98650DCF264}"/>
              </a:ext>
            </a:extLst>
          </p:cNvPr>
          <p:cNvGraphicFramePr>
            <a:graphicFrameLocks noGrp="1"/>
          </p:cNvGraphicFramePr>
          <p:nvPr>
            <p:ph idx="1"/>
            <p:extLst>
              <p:ext uri="{D42A27DB-BD31-4B8C-83A1-F6EECF244321}">
                <p14:modId xmlns:p14="http://schemas.microsoft.com/office/powerpoint/2010/main" val="767562903"/>
              </p:ext>
            </p:extLst>
          </p:nvPr>
        </p:nvGraphicFramePr>
        <p:xfrm>
          <a:off x="107504" y="1417639"/>
          <a:ext cx="8902081" cy="3566160"/>
        </p:xfrm>
        <a:graphic>
          <a:graphicData uri="http://schemas.openxmlformats.org/drawingml/2006/table">
            <a:tbl>
              <a:tblPr firstRow="1" bandRow="1">
                <a:tableStyleId>{5C22544A-7EE6-4342-B048-85BDC9FD1C3A}</a:tableStyleId>
              </a:tblPr>
              <a:tblGrid>
                <a:gridCol w="634349">
                  <a:extLst>
                    <a:ext uri="{9D8B030D-6E8A-4147-A177-3AD203B41FA5}">
                      <a16:colId xmlns:a16="http://schemas.microsoft.com/office/drawing/2014/main" val="535965072"/>
                    </a:ext>
                  </a:extLst>
                </a:gridCol>
                <a:gridCol w="555006">
                  <a:extLst>
                    <a:ext uri="{9D8B030D-6E8A-4147-A177-3AD203B41FA5}">
                      <a16:colId xmlns:a16="http://schemas.microsoft.com/office/drawing/2014/main" val="2014808704"/>
                    </a:ext>
                  </a:extLst>
                </a:gridCol>
                <a:gridCol w="545041">
                  <a:extLst>
                    <a:ext uri="{9D8B030D-6E8A-4147-A177-3AD203B41FA5}">
                      <a16:colId xmlns:a16="http://schemas.microsoft.com/office/drawing/2014/main" val="1898411579"/>
                    </a:ext>
                  </a:extLst>
                </a:gridCol>
                <a:gridCol w="624382">
                  <a:extLst>
                    <a:ext uri="{9D8B030D-6E8A-4147-A177-3AD203B41FA5}">
                      <a16:colId xmlns:a16="http://schemas.microsoft.com/office/drawing/2014/main" val="1877252389"/>
                    </a:ext>
                  </a:extLst>
                </a:gridCol>
                <a:gridCol w="624382">
                  <a:extLst>
                    <a:ext uri="{9D8B030D-6E8A-4147-A177-3AD203B41FA5}">
                      <a16:colId xmlns:a16="http://schemas.microsoft.com/office/drawing/2014/main" val="3240078392"/>
                    </a:ext>
                  </a:extLst>
                </a:gridCol>
                <a:gridCol w="901886">
                  <a:extLst>
                    <a:ext uri="{9D8B030D-6E8A-4147-A177-3AD203B41FA5}">
                      <a16:colId xmlns:a16="http://schemas.microsoft.com/office/drawing/2014/main" val="1141440766"/>
                    </a:ext>
                  </a:extLst>
                </a:gridCol>
                <a:gridCol w="997201">
                  <a:extLst>
                    <a:ext uri="{9D8B030D-6E8A-4147-A177-3AD203B41FA5}">
                      <a16:colId xmlns:a16="http://schemas.microsoft.com/office/drawing/2014/main" val="3945535910"/>
                    </a:ext>
                  </a:extLst>
                </a:gridCol>
                <a:gridCol w="590361">
                  <a:extLst>
                    <a:ext uri="{9D8B030D-6E8A-4147-A177-3AD203B41FA5}">
                      <a16:colId xmlns:a16="http://schemas.microsoft.com/office/drawing/2014/main" val="220038808"/>
                    </a:ext>
                  </a:extLst>
                </a:gridCol>
                <a:gridCol w="1584176">
                  <a:extLst>
                    <a:ext uri="{9D8B030D-6E8A-4147-A177-3AD203B41FA5}">
                      <a16:colId xmlns:a16="http://schemas.microsoft.com/office/drawing/2014/main" val="877444514"/>
                    </a:ext>
                  </a:extLst>
                </a:gridCol>
                <a:gridCol w="723795">
                  <a:extLst>
                    <a:ext uri="{9D8B030D-6E8A-4147-A177-3AD203B41FA5}">
                      <a16:colId xmlns:a16="http://schemas.microsoft.com/office/drawing/2014/main" val="3159711262"/>
                    </a:ext>
                  </a:extLst>
                </a:gridCol>
                <a:gridCol w="1121502">
                  <a:extLst>
                    <a:ext uri="{9D8B030D-6E8A-4147-A177-3AD203B41FA5}">
                      <a16:colId xmlns:a16="http://schemas.microsoft.com/office/drawing/2014/main" val="2082826884"/>
                    </a:ext>
                  </a:extLst>
                </a:gridCol>
              </a:tblGrid>
              <a:tr h="359500">
                <a:tc>
                  <a:txBody>
                    <a:bodyPr/>
                    <a:lstStyle/>
                    <a:p>
                      <a:r>
                        <a:rPr lang="en-US" dirty="0"/>
                        <a:t>A</a:t>
                      </a:r>
                      <a:endParaRPr lang="en-AU" dirty="0"/>
                    </a:p>
                  </a:txBody>
                  <a:tcPr/>
                </a:tc>
                <a:tc>
                  <a:txBody>
                    <a:bodyPr/>
                    <a:lstStyle/>
                    <a:p>
                      <a:r>
                        <a:rPr lang="en-US" dirty="0"/>
                        <a:t> B</a:t>
                      </a:r>
                      <a:endParaRPr lang="en-AU" dirty="0"/>
                    </a:p>
                  </a:txBody>
                  <a:tcPr/>
                </a:tc>
                <a:tc>
                  <a:txBody>
                    <a:bodyPr/>
                    <a:lstStyle/>
                    <a:p>
                      <a:r>
                        <a:rPr lang="en-US" dirty="0"/>
                        <a:t>C</a:t>
                      </a:r>
                      <a:endParaRPr lang="en-AU" dirty="0"/>
                    </a:p>
                  </a:txBody>
                  <a:tcPr/>
                </a:tc>
                <a:tc>
                  <a:txBody>
                    <a:bodyPr/>
                    <a:lstStyle/>
                    <a:p>
                      <a:r>
                        <a:rPr lang="en-US" dirty="0"/>
                        <a:t>B.C</a:t>
                      </a:r>
                      <a:endParaRPr lang="en-AU" dirty="0"/>
                    </a:p>
                  </a:txBody>
                  <a:tcPr/>
                </a:tc>
                <a:tc>
                  <a:txBody>
                    <a:bodyPr/>
                    <a:lstStyle/>
                    <a:p>
                      <a:r>
                        <a:rPr lang="en-US" dirty="0"/>
                        <a:t>/A</a:t>
                      </a:r>
                      <a:endParaRPr lang="en-AU" dirty="0"/>
                    </a:p>
                  </a:txBody>
                  <a:tcPr/>
                </a:tc>
                <a:tc>
                  <a:txBody>
                    <a:bodyPr/>
                    <a:lstStyle/>
                    <a:p>
                      <a:r>
                        <a:rPr lang="en-US" dirty="0"/>
                        <a:t>/A+B.C</a:t>
                      </a:r>
                      <a:endParaRPr lang="en-AU" dirty="0"/>
                    </a:p>
                  </a:txBody>
                  <a:tcPr/>
                </a:tc>
                <a:tc>
                  <a:txBody>
                    <a:bodyPr/>
                    <a:lstStyle/>
                    <a:p>
                      <a:r>
                        <a:rPr lang="en-US" dirty="0"/>
                        <a:t>/(/A+B.C)</a:t>
                      </a:r>
                      <a:endParaRPr lang="en-AU" dirty="0"/>
                    </a:p>
                  </a:txBody>
                  <a:tcPr/>
                </a:tc>
                <a:tc>
                  <a:txBody>
                    <a:bodyPr/>
                    <a:lstStyle/>
                    <a:p>
                      <a:r>
                        <a:rPr lang="en-US" dirty="0"/>
                        <a:t>A.B</a:t>
                      </a:r>
                      <a:endParaRPr lang="en-AU" dirty="0"/>
                    </a:p>
                  </a:txBody>
                  <a:tcPr/>
                </a:tc>
                <a:tc>
                  <a:txBody>
                    <a:bodyPr/>
                    <a:lstStyle/>
                    <a:p>
                      <a:r>
                        <a:rPr lang="en-US" b="1" dirty="0">
                          <a:solidFill>
                            <a:schemeClr val="bg1"/>
                          </a:solidFill>
                        </a:rPr>
                        <a:t>/(/A+.B.C).A.B</a:t>
                      </a:r>
                      <a:endParaRPr lang="en-AU" b="1" dirty="0">
                        <a:solidFill>
                          <a:schemeClr val="bg1"/>
                        </a:solidFill>
                      </a:endParaRPr>
                    </a:p>
                  </a:txBody>
                  <a:tcPr/>
                </a:tc>
                <a:tc>
                  <a:txBody>
                    <a:bodyPr/>
                    <a:lstStyle/>
                    <a:p>
                      <a:r>
                        <a:rPr lang="en-US" dirty="0"/>
                        <a:t>/C</a:t>
                      </a:r>
                      <a:endParaRPr lang="en-AU" dirty="0"/>
                    </a:p>
                  </a:txBody>
                  <a:tcPr/>
                </a:tc>
                <a:tc>
                  <a:txBody>
                    <a:bodyPr/>
                    <a:lstStyle/>
                    <a:p>
                      <a:r>
                        <a:rPr lang="en-US" dirty="0"/>
                        <a:t>A.B./C</a:t>
                      </a:r>
                      <a:endParaRPr lang="en-AU" dirty="0"/>
                    </a:p>
                  </a:txBody>
                  <a:tcPr/>
                </a:tc>
                <a:extLst>
                  <a:ext uri="{0D108BD9-81ED-4DB2-BD59-A6C34878D82A}">
                    <a16:rowId xmlns:a16="http://schemas.microsoft.com/office/drawing/2014/main" val="4038079787"/>
                  </a:ext>
                </a:extLst>
              </a:tr>
              <a:tr h="359500">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tc>
                  <a:txBody>
                    <a:bodyPr/>
                    <a:lstStyle/>
                    <a:p>
                      <a:pPr algn="ctr"/>
                      <a:r>
                        <a:rPr lang="en-US" dirty="0"/>
                        <a:t>1</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99114153"/>
                  </a:ext>
                </a:extLst>
              </a:tr>
              <a:tr h="359500">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3230639129"/>
                  </a:ext>
                </a:extLst>
              </a:tr>
              <a:tr h="359500">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tc>
                  <a:txBody>
                    <a:bodyPr/>
                    <a:lstStyle/>
                    <a:p>
                      <a:pPr algn="ctr"/>
                      <a:r>
                        <a:rPr lang="en-US" dirty="0"/>
                        <a:t>1</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1646630579"/>
                  </a:ext>
                </a:extLst>
              </a:tr>
              <a:tr h="359500">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2502699284"/>
                  </a:ext>
                </a:extLst>
              </a:tr>
              <a:tr h="359500">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tc>
                  <a:txBody>
                    <a:bodyPr/>
                    <a:lstStyle/>
                    <a:p>
                      <a:pPr algn="ctr"/>
                      <a:r>
                        <a:rPr lang="en-US" dirty="0"/>
                        <a:t>1</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1123436408"/>
                  </a:ext>
                </a:extLst>
              </a:tr>
              <a:tr h="359500">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1721744054"/>
                  </a:ext>
                </a:extLst>
              </a:tr>
              <a:tr h="359500">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b="1" dirty="0">
                          <a:solidFill>
                            <a:srgbClr val="FF0000"/>
                          </a:solidFill>
                        </a:rPr>
                        <a:t>1</a:t>
                      </a:r>
                      <a:endParaRPr lang="en-AU" b="1" dirty="0">
                        <a:solidFill>
                          <a:srgbClr val="FF0000"/>
                        </a:solidFill>
                      </a:endParaRPr>
                    </a:p>
                  </a:txBody>
                  <a:tcPr/>
                </a:tc>
                <a:tc>
                  <a:txBody>
                    <a:bodyPr/>
                    <a:lstStyle/>
                    <a:p>
                      <a:pPr algn="ctr"/>
                      <a:r>
                        <a:rPr lang="en-US" dirty="0"/>
                        <a:t>1</a:t>
                      </a:r>
                      <a:endParaRPr lang="en-AU" dirty="0"/>
                    </a:p>
                  </a:txBody>
                  <a:tcPr/>
                </a:tc>
                <a:tc>
                  <a:txBody>
                    <a:bodyPr/>
                    <a:lstStyle/>
                    <a:p>
                      <a:pPr algn="ctr"/>
                      <a:r>
                        <a:rPr lang="en-US" b="1" dirty="0">
                          <a:solidFill>
                            <a:srgbClr val="FF0000"/>
                          </a:solidFill>
                        </a:rPr>
                        <a:t>1</a:t>
                      </a:r>
                      <a:endParaRPr lang="en-AU" b="1" dirty="0">
                        <a:solidFill>
                          <a:srgbClr val="FF0000"/>
                        </a:solidFill>
                      </a:endParaRPr>
                    </a:p>
                  </a:txBody>
                  <a:tcPr/>
                </a:tc>
                <a:extLst>
                  <a:ext uri="{0D108BD9-81ED-4DB2-BD59-A6C34878D82A}">
                    <a16:rowId xmlns:a16="http://schemas.microsoft.com/office/drawing/2014/main" val="1847901073"/>
                  </a:ext>
                </a:extLst>
              </a:tr>
              <a:tr h="359500">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tc>
                  <a:txBody>
                    <a:bodyPr/>
                    <a:lstStyle/>
                    <a:p>
                      <a:pPr algn="ctr"/>
                      <a:r>
                        <a:rPr lang="en-US" dirty="0"/>
                        <a:t>0</a:t>
                      </a:r>
                      <a:endParaRPr lang="en-AU" dirty="0"/>
                    </a:p>
                  </a:txBody>
                  <a:tcPr/>
                </a:tc>
                <a:tc>
                  <a:txBody>
                    <a:bodyPr/>
                    <a:lstStyle/>
                    <a:p>
                      <a:pPr algn="ctr"/>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3528516400"/>
                  </a:ext>
                </a:extLst>
              </a:tr>
            </a:tbl>
          </a:graphicData>
        </a:graphic>
      </p:graphicFrame>
      <p:sp>
        <p:nvSpPr>
          <p:cNvPr id="9" name="TextBox 8">
            <a:extLst>
              <a:ext uri="{FF2B5EF4-FFF2-40B4-BE49-F238E27FC236}">
                <a16:creationId xmlns:a16="http://schemas.microsoft.com/office/drawing/2014/main" id="{19968774-265F-4384-8483-034D4BFC1AC1}"/>
              </a:ext>
            </a:extLst>
          </p:cNvPr>
          <p:cNvSpPr txBox="1"/>
          <p:nvPr/>
        </p:nvSpPr>
        <p:spPr>
          <a:xfrm>
            <a:off x="107504" y="5445224"/>
            <a:ext cx="8928992" cy="1107996"/>
          </a:xfrm>
          <a:prstGeom prst="rect">
            <a:avLst/>
          </a:prstGeom>
          <a:noFill/>
        </p:spPr>
        <p:txBody>
          <a:bodyPr wrap="square" rtlCol="0">
            <a:spAutoFit/>
          </a:bodyPr>
          <a:lstStyle/>
          <a:p>
            <a:r>
              <a:rPr lang="en-AU" sz="2400" b="1" dirty="0"/>
              <a:t>The 2 circuits are logically equivalent because the final columns are identical.</a:t>
            </a:r>
          </a:p>
          <a:p>
            <a:endParaRPr lang="en-AU" dirty="0"/>
          </a:p>
        </p:txBody>
      </p:sp>
    </p:spTree>
    <p:extLst>
      <p:ext uri="{BB962C8B-B14F-4D97-AF65-F5344CB8AC3E}">
        <p14:creationId xmlns:p14="http://schemas.microsoft.com/office/powerpoint/2010/main" val="108241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b="1" dirty="0">
                <a:solidFill>
                  <a:srgbClr val="0070C0"/>
                </a:solidFill>
              </a:rPr>
              <a:t>Simplifying a Circuit using the Boolean Algebra Rules, (Laws)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915" y="2172258"/>
            <a:ext cx="8202170" cy="3381847"/>
          </a:xfrm>
        </p:spPr>
      </p:pic>
    </p:spTree>
    <p:extLst>
      <p:ext uri="{BB962C8B-B14F-4D97-AF65-F5344CB8AC3E}">
        <p14:creationId xmlns:p14="http://schemas.microsoft.com/office/powerpoint/2010/main" val="847093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02"/>
            <a:ext cx="8229600" cy="1143000"/>
          </a:xfrm>
        </p:spPr>
        <p:txBody>
          <a:bodyPr>
            <a:normAutofit fontScale="90000"/>
          </a:bodyPr>
          <a:lstStyle/>
          <a:p>
            <a:r>
              <a:rPr lang="en-AU" sz="2800" b="1" dirty="0">
                <a:solidFill>
                  <a:srgbClr val="0070C0"/>
                </a:solidFill>
              </a:rPr>
              <a:t>Boolean Algebra Rules, (Laws)</a:t>
            </a:r>
            <a:br>
              <a:rPr lang="en-AU" sz="2800" b="1" dirty="0">
                <a:solidFill>
                  <a:srgbClr val="0070C0"/>
                </a:solidFill>
              </a:rPr>
            </a:br>
            <a:r>
              <a:rPr lang="en-AU" sz="2800" b="1" dirty="0">
                <a:solidFill>
                  <a:srgbClr val="0070C0"/>
                </a:solidFill>
              </a:rPr>
              <a:t>https://www.electronics-tutorials.ws/boolean/bool_6.html</a:t>
            </a:r>
          </a:p>
        </p:txBody>
      </p:sp>
      <p:sp>
        <p:nvSpPr>
          <p:cNvPr id="6" name="Content Placeholder 5">
            <a:extLst>
              <a:ext uri="{FF2B5EF4-FFF2-40B4-BE49-F238E27FC236}">
                <a16:creationId xmlns:a16="http://schemas.microsoft.com/office/drawing/2014/main" id="{C2BB8481-22CE-4D53-B454-CFD0303F4EBD}"/>
              </a:ext>
            </a:extLst>
          </p:cNvPr>
          <p:cNvSpPr>
            <a:spLocks noGrp="1"/>
          </p:cNvSpPr>
          <p:nvPr>
            <p:ph idx="1"/>
          </p:nvPr>
        </p:nvSpPr>
        <p:spPr>
          <a:xfrm>
            <a:off x="457200" y="1196752"/>
            <a:ext cx="8229600" cy="6048672"/>
          </a:xfrm>
        </p:spPr>
        <p:txBody>
          <a:bodyPr/>
          <a:lstStyle/>
          <a:p>
            <a:r>
              <a:rPr lang="en-US" dirty="0"/>
              <a:t>Boolean Algebra Rules</a:t>
            </a:r>
            <a:br>
              <a:rPr lang="en-US" dirty="0"/>
            </a:br>
            <a:endParaRPr lang="en-AU" dirty="0"/>
          </a:p>
        </p:txBody>
      </p:sp>
      <p:graphicFrame>
        <p:nvGraphicFramePr>
          <p:cNvPr id="7" name="Table 7">
            <a:extLst>
              <a:ext uri="{FF2B5EF4-FFF2-40B4-BE49-F238E27FC236}">
                <a16:creationId xmlns:a16="http://schemas.microsoft.com/office/drawing/2014/main" id="{763FD0F2-1F5A-424C-9857-A83C22D889B6}"/>
              </a:ext>
            </a:extLst>
          </p:cNvPr>
          <p:cNvGraphicFramePr>
            <a:graphicFrameLocks noGrp="1"/>
          </p:cNvGraphicFramePr>
          <p:nvPr>
            <p:extLst>
              <p:ext uri="{D42A27DB-BD31-4B8C-83A1-F6EECF244321}">
                <p14:modId xmlns:p14="http://schemas.microsoft.com/office/powerpoint/2010/main" val="2549327893"/>
              </p:ext>
            </p:extLst>
          </p:nvPr>
        </p:nvGraphicFramePr>
        <p:xfrm>
          <a:off x="1547664" y="1772815"/>
          <a:ext cx="6840760" cy="5025721"/>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291976124"/>
                    </a:ext>
                  </a:extLst>
                </a:gridCol>
                <a:gridCol w="3312368">
                  <a:extLst>
                    <a:ext uri="{9D8B030D-6E8A-4147-A177-3AD203B41FA5}">
                      <a16:colId xmlns:a16="http://schemas.microsoft.com/office/drawing/2014/main" val="3392752354"/>
                    </a:ext>
                  </a:extLst>
                </a:gridCol>
              </a:tblGrid>
              <a:tr h="365032">
                <a:tc>
                  <a:txBody>
                    <a:bodyPr/>
                    <a:lstStyle/>
                    <a:p>
                      <a:r>
                        <a:rPr lang="en-US" dirty="0"/>
                        <a:t>Commutative Laws </a:t>
                      </a:r>
                      <a:endParaRPr lang="en-AU" dirty="0"/>
                    </a:p>
                  </a:txBody>
                  <a:tcPr/>
                </a:tc>
                <a:tc>
                  <a:txBody>
                    <a:bodyPr/>
                    <a:lstStyle/>
                    <a:p>
                      <a:r>
                        <a:rPr lang="en-US" dirty="0"/>
                        <a:t>A+B =B+A and A.B=B.A</a:t>
                      </a:r>
                      <a:endParaRPr lang="en-AU" dirty="0"/>
                    </a:p>
                  </a:txBody>
                  <a:tcPr/>
                </a:tc>
                <a:extLst>
                  <a:ext uri="{0D108BD9-81ED-4DB2-BD59-A6C34878D82A}">
                    <a16:rowId xmlns:a16="http://schemas.microsoft.com/office/drawing/2014/main" val="2289450962"/>
                  </a:ext>
                </a:extLst>
              </a:tr>
              <a:tr h="638806">
                <a:tc>
                  <a:txBody>
                    <a:bodyPr/>
                    <a:lstStyle/>
                    <a:p>
                      <a:r>
                        <a:rPr lang="en-US" dirty="0"/>
                        <a:t>Associative Laws</a:t>
                      </a:r>
                      <a:endParaRPr lang="en-AU" dirty="0"/>
                    </a:p>
                  </a:txBody>
                  <a:tcPr/>
                </a:tc>
                <a:tc>
                  <a:txBody>
                    <a:bodyPr/>
                    <a:lstStyle/>
                    <a:p>
                      <a:r>
                        <a:rPr lang="en-US" dirty="0"/>
                        <a:t>A+(B+C)= A+B+C=(A+B)+C</a:t>
                      </a:r>
                    </a:p>
                    <a:p>
                      <a:r>
                        <a:rPr lang="en-US" dirty="0"/>
                        <a:t>A.(B.C) = (A.B).C</a:t>
                      </a:r>
                      <a:endParaRPr lang="en-AU" dirty="0"/>
                    </a:p>
                  </a:txBody>
                  <a:tcPr/>
                </a:tc>
                <a:extLst>
                  <a:ext uri="{0D108BD9-81ED-4DB2-BD59-A6C34878D82A}">
                    <a16:rowId xmlns:a16="http://schemas.microsoft.com/office/drawing/2014/main" val="1563906690"/>
                  </a:ext>
                </a:extLst>
              </a:tr>
              <a:tr h="638806">
                <a:tc>
                  <a:txBody>
                    <a:bodyPr/>
                    <a:lstStyle/>
                    <a:p>
                      <a:r>
                        <a:rPr lang="en-US" dirty="0"/>
                        <a:t>Distributive Laws</a:t>
                      </a:r>
                      <a:endParaRPr lang="en-AU" dirty="0"/>
                    </a:p>
                  </a:txBody>
                  <a:tcPr/>
                </a:tc>
                <a:tc>
                  <a:txBody>
                    <a:bodyPr/>
                    <a:lstStyle/>
                    <a:p>
                      <a:r>
                        <a:rPr lang="en-US" dirty="0"/>
                        <a:t>A.(B+C) =A.B+A.C</a:t>
                      </a:r>
                    </a:p>
                    <a:p>
                      <a:r>
                        <a:rPr lang="en-AU" dirty="0"/>
                        <a:t>A+B.C = (A+B).(A+C)</a:t>
                      </a:r>
                    </a:p>
                  </a:txBody>
                  <a:tcPr/>
                </a:tc>
                <a:extLst>
                  <a:ext uri="{0D108BD9-81ED-4DB2-BD59-A6C34878D82A}">
                    <a16:rowId xmlns:a16="http://schemas.microsoft.com/office/drawing/2014/main" val="3572488141"/>
                  </a:ext>
                </a:extLst>
              </a:tr>
              <a:tr h="564327">
                <a:tc>
                  <a:txBody>
                    <a:bodyPr/>
                    <a:lstStyle/>
                    <a:p>
                      <a:r>
                        <a:rPr lang="en-US" dirty="0"/>
                        <a:t>De Morgan’s Laws </a:t>
                      </a:r>
                      <a:endParaRPr lang="en-AU" dirty="0"/>
                    </a:p>
                  </a:txBody>
                  <a:tcPr/>
                </a:tc>
                <a:tc>
                  <a:txBody>
                    <a:bodyPr/>
                    <a:lstStyle/>
                    <a:p>
                      <a:r>
                        <a:rPr lang="en-US" dirty="0"/>
                        <a:t>/(A+B) =/A./B and </a:t>
                      </a:r>
                      <a:r>
                        <a:rPr lang="en-AU" dirty="0"/>
                        <a:t>/(A.B) =/A+/B</a:t>
                      </a:r>
                    </a:p>
                  </a:txBody>
                  <a:tcPr/>
                </a:tc>
                <a:extLst>
                  <a:ext uri="{0D108BD9-81ED-4DB2-BD59-A6C34878D82A}">
                    <a16:rowId xmlns:a16="http://schemas.microsoft.com/office/drawing/2014/main" val="3397312624"/>
                  </a:ext>
                </a:extLst>
              </a:tr>
              <a:tr h="365032">
                <a:tc>
                  <a:txBody>
                    <a:bodyPr/>
                    <a:lstStyle/>
                    <a:p>
                      <a:r>
                        <a:rPr lang="en-US" dirty="0"/>
                        <a:t>Idempotent Laws</a:t>
                      </a:r>
                      <a:endParaRPr lang="en-AU" dirty="0"/>
                    </a:p>
                  </a:txBody>
                  <a:tcPr/>
                </a:tc>
                <a:tc>
                  <a:txBody>
                    <a:bodyPr/>
                    <a:lstStyle/>
                    <a:p>
                      <a:r>
                        <a:rPr lang="en-US" dirty="0"/>
                        <a:t>A+A=A and A.A=A</a:t>
                      </a:r>
                      <a:endParaRPr lang="en-AU" dirty="0"/>
                    </a:p>
                  </a:txBody>
                  <a:tcPr/>
                </a:tc>
                <a:extLst>
                  <a:ext uri="{0D108BD9-81ED-4DB2-BD59-A6C34878D82A}">
                    <a16:rowId xmlns:a16="http://schemas.microsoft.com/office/drawing/2014/main" val="1779341376"/>
                  </a:ext>
                </a:extLst>
              </a:tr>
              <a:tr h="365032">
                <a:tc>
                  <a:txBody>
                    <a:bodyPr/>
                    <a:lstStyle/>
                    <a:p>
                      <a:r>
                        <a:rPr lang="en-US" dirty="0"/>
                        <a:t>Absorption Laws </a:t>
                      </a:r>
                      <a:endParaRPr lang="en-AU" dirty="0"/>
                    </a:p>
                  </a:txBody>
                  <a:tcPr/>
                </a:tc>
                <a:tc>
                  <a:txBody>
                    <a:bodyPr/>
                    <a:lstStyle/>
                    <a:p>
                      <a:r>
                        <a:rPr lang="en-US" dirty="0"/>
                        <a:t>A+A.B= A and A.(A+B)= A</a:t>
                      </a:r>
                      <a:endParaRPr lang="en-AU" dirty="0"/>
                    </a:p>
                  </a:txBody>
                  <a:tcPr/>
                </a:tc>
                <a:extLst>
                  <a:ext uri="{0D108BD9-81ED-4DB2-BD59-A6C34878D82A}">
                    <a16:rowId xmlns:a16="http://schemas.microsoft.com/office/drawing/2014/main" val="1328331383"/>
                  </a:ext>
                </a:extLst>
              </a:tr>
              <a:tr h="422347">
                <a:tc>
                  <a:txBody>
                    <a:bodyPr/>
                    <a:lstStyle/>
                    <a:p>
                      <a:r>
                        <a:rPr lang="en-US" dirty="0" err="1"/>
                        <a:t>Involation</a:t>
                      </a:r>
                      <a:r>
                        <a:rPr lang="en-US" dirty="0"/>
                        <a:t> Law –Double Negation </a:t>
                      </a:r>
                      <a:endParaRPr lang="en-AU" dirty="0"/>
                    </a:p>
                  </a:txBody>
                  <a:tcPr/>
                </a:tc>
                <a:tc>
                  <a:txBody>
                    <a:bodyPr/>
                    <a:lstStyle/>
                    <a:p>
                      <a:r>
                        <a:rPr lang="en-US" dirty="0"/>
                        <a:t>//A = A</a:t>
                      </a:r>
                      <a:endParaRPr lang="en-AU" dirty="0"/>
                    </a:p>
                  </a:txBody>
                  <a:tcPr/>
                </a:tc>
                <a:extLst>
                  <a:ext uri="{0D108BD9-81ED-4DB2-BD59-A6C34878D82A}">
                    <a16:rowId xmlns:a16="http://schemas.microsoft.com/office/drawing/2014/main" val="3533964539"/>
                  </a:ext>
                </a:extLst>
              </a:tr>
              <a:tr h="365032">
                <a:tc>
                  <a:txBody>
                    <a:bodyPr/>
                    <a:lstStyle/>
                    <a:p>
                      <a:r>
                        <a:rPr lang="en-US" dirty="0"/>
                        <a:t>Identity Laws</a:t>
                      </a:r>
                      <a:endParaRPr lang="en-AU" dirty="0"/>
                    </a:p>
                  </a:txBody>
                  <a:tcPr/>
                </a:tc>
                <a:tc>
                  <a:txBody>
                    <a:bodyPr/>
                    <a:lstStyle/>
                    <a:p>
                      <a:r>
                        <a:rPr lang="en-US" dirty="0"/>
                        <a:t>A+0 = A and A.1 =A</a:t>
                      </a:r>
                      <a:endParaRPr lang="en-AU" dirty="0"/>
                    </a:p>
                  </a:txBody>
                  <a:tcPr/>
                </a:tc>
                <a:extLst>
                  <a:ext uri="{0D108BD9-81ED-4DB2-BD59-A6C34878D82A}">
                    <a16:rowId xmlns:a16="http://schemas.microsoft.com/office/drawing/2014/main" val="2945044636"/>
                  </a:ext>
                </a:extLst>
              </a:tr>
              <a:tr h="365032">
                <a:tc>
                  <a:txBody>
                    <a:bodyPr/>
                    <a:lstStyle/>
                    <a:p>
                      <a:r>
                        <a:rPr lang="en-US" dirty="0"/>
                        <a:t>Annulment Laws</a:t>
                      </a:r>
                      <a:endParaRPr lang="en-AU" dirty="0"/>
                    </a:p>
                  </a:txBody>
                  <a:tcPr/>
                </a:tc>
                <a:tc>
                  <a:txBody>
                    <a:bodyPr/>
                    <a:lstStyle/>
                    <a:p>
                      <a:r>
                        <a:rPr lang="en-US" dirty="0"/>
                        <a:t>A+1 = 1 and A.0 = 0</a:t>
                      </a:r>
                      <a:endParaRPr lang="en-AU" dirty="0"/>
                    </a:p>
                  </a:txBody>
                  <a:tcPr/>
                </a:tc>
                <a:extLst>
                  <a:ext uri="{0D108BD9-81ED-4DB2-BD59-A6C34878D82A}">
                    <a16:rowId xmlns:a16="http://schemas.microsoft.com/office/drawing/2014/main" val="3469380449"/>
                  </a:ext>
                </a:extLst>
              </a:tr>
              <a:tr h="355627">
                <a:tc>
                  <a:txBody>
                    <a:bodyPr/>
                    <a:lstStyle/>
                    <a:p>
                      <a:r>
                        <a:rPr lang="en-US" dirty="0"/>
                        <a:t>Complementary Laws </a:t>
                      </a:r>
                      <a:endParaRPr lang="en-AU" dirty="0"/>
                    </a:p>
                  </a:txBody>
                  <a:tcPr/>
                </a:tc>
                <a:tc>
                  <a:txBody>
                    <a:bodyPr/>
                    <a:lstStyle/>
                    <a:p>
                      <a:r>
                        <a:rPr lang="en-US" dirty="0"/>
                        <a:t>A+/A = 1 and A./A= 0</a:t>
                      </a:r>
                      <a:endParaRPr lang="en-AU" dirty="0"/>
                    </a:p>
                  </a:txBody>
                  <a:tcPr/>
                </a:tc>
                <a:extLst>
                  <a:ext uri="{0D108BD9-81ED-4DB2-BD59-A6C34878D82A}">
                    <a16:rowId xmlns:a16="http://schemas.microsoft.com/office/drawing/2014/main" val="2586467917"/>
                  </a:ext>
                </a:extLst>
              </a:tr>
              <a:tr h="564327">
                <a:tc>
                  <a:txBody>
                    <a:bodyPr/>
                    <a:lstStyle/>
                    <a:p>
                      <a:r>
                        <a:rPr lang="en-US" dirty="0"/>
                        <a:t>Special Identity Law</a:t>
                      </a:r>
                      <a:endParaRPr lang="en-AU" dirty="0"/>
                    </a:p>
                  </a:txBody>
                  <a:tcPr/>
                </a:tc>
                <a:tc>
                  <a:txBody>
                    <a:bodyPr/>
                    <a:lstStyle/>
                    <a:p>
                      <a:r>
                        <a:rPr lang="en-US" dirty="0"/>
                        <a:t>A.B + /A.B = B</a:t>
                      </a:r>
                      <a:endParaRPr lang="en-AU" dirty="0"/>
                    </a:p>
                  </a:txBody>
                  <a:tcPr/>
                </a:tc>
                <a:extLst>
                  <a:ext uri="{0D108BD9-81ED-4DB2-BD59-A6C34878D82A}">
                    <a16:rowId xmlns:a16="http://schemas.microsoft.com/office/drawing/2014/main" val="1683195470"/>
                  </a:ext>
                </a:extLst>
              </a:tr>
            </a:tbl>
          </a:graphicData>
        </a:graphic>
      </p:graphicFrame>
    </p:spTree>
    <p:extLst>
      <p:ext uri="{BB962C8B-B14F-4D97-AF65-F5344CB8AC3E}">
        <p14:creationId xmlns:p14="http://schemas.microsoft.com/office/powerpoint/2010/main" val="57809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b="1" dirty="0">
                <a:solidFill>
                  <a:srgbClr val="0070C0"/>
                </a:solidFill>
              </a:rPr>
              <a:t>Simplifying a Circuit using the Boolean Algebra Rules, (Laws)</a:t>
            </a:r>
          </a:p>
        </p:txBody>
      </p:sp>
      <p:sp>
        <p:nvSpPr>
          <p:cNvPr id="3" name="Content Placeholder 2"/>
          <p:cNvSpPr>
            <a:spLocks noGrp="1"/>
          </p:cNvSpPr>
          <p:nvPr>
            <p:ph idx="1"/>
          </p:nvPr>
        </p:nvSpPr>
        <p:spPr/>
        <p:txBody>
          <a:bodyPr>
            <a:normAutofit fontScale="85000" lnSpcReduction="20000"/>
          </a:bodyPr>
          <a:lstStyle/>
          <a:p>
            <a:r>
              <a:rPr lang="en-AU" sz="2600" b="1" dirty="0"/>
              <a:t>/(/A + (B.C))</a:t>
            </a:r>
            <a:r>
              <a:rPr lang="en-AU" sz="2600" dirty="0"/>
              <a:t> . </a:t>
            </a:r>
            <a:r>
              <a:rPr lang="en-AU" sz="2600" b="1" dirty="0"/>
              <a:t>A.B </a:t>
            </a:r>
            <a:r>
              <a:rPr lang="en-AU" sz="2600" dirty="0"/>
              <a:t> (Output of circuit a)</a:t>
            </a:r>
          </a:p>
          <a:p>
            <a:r>
              <a:rPr lang="en-AU" sz="2600" dirty="0"/>
              <a:t>De Morgan's Law:  //</a:t>
            </a:r>
            <a:r>
              <a:rPr lang="en-AU" sz="2600" b="1" dirty="0"/>
              <a:t>A ./(B.C).</a:t>
            </a:r>
            <a:r>
              <a:rPr lang="en-AU" sz="2600" dirty="0"/>
              <a:t> </a:t>
            </a:r>
            <a:r>
              <a:rPr lang="en-AU" sz="2600" b="1" dirty="0"/>
              <a:t>A.B </a:t>
            </a:r>
            <a:r>
              <a:rPr lang="en-AU" sz="2600" dirty="0"/>
              <a:t> </a:t>
            </a:r>
          </a:p>
          <a:p>
            <a:r>
              <a:rPr lang="en-AU" sz="2600" dirty="0"/>
              <a:t>The //A= A  Law :  =&gt; </a:t>
            </a:r>
            <a:r>
              <a:rPr lang="en-AU" sz="2600" b="1" dirty="0"/>
              <a:t>A ./(B.C).</a:t>
            </a:r>
            <a:r>
              <a:rPr lang="en-AU" sz="2600" dirty="0"/>
              <a:t> </a:t>
            </a:r>
            <a:r>
              <a:rPr lang="en-AU" sz="2600" b="1" dirty="0"/>
              <a:t>A.B  </a:t>
            </a:r>
          </a:p>
          <a:p>
            <a:r>
              <a:rPr lang="en-AU" sz="2600" dirty="0"/>
              <a:t>The Commutative Law, X.Y=Y.X</a:t>
            </a:r>
            <a:r>
              <a:rPr lang="en-AU" sz="2600" b="1" dirty="0"/>
              <a:t> =&gt; A .A. /(B.C).</a:t>
            </a:r>
            <a:r>
              <a:rPr lang="en-AU" sz="2600" dirty="0"/>
              <a:t> </a:t>
            </a:r>
            <a:r>
              <a:rPr lang="en-AU" sz="2600" b="1" dirty="0"/>
              <a:t>B  </a:t>
            </a:r>
          </a:p>
          <a:p>
            <a:r>
              <a:rPr lang="en-AU" sz="2600" dirty="0"/>
              <a:t>The Idempotent Law , A.A = A : = &gt;</a:t>
            </a:r>
            <a:r>
              <a:rPr lang="en-AU" sz="2600" b="1" dirty="0"/>
              <a:t>A. /(B.C).</a:t>
            </a:r>
            <a:r>
              <a:rPr lang="en-AU" sz="2600" dirty="0"/>
              <a:t> </a:t>
            </a:r>
            <a:r>
              <a:rPr lang="en-AU" sz="2600" b="1" dirty="0"/>
              <a:t>B</a:t>
            </a:r>
            <a:r>
              <a:rPr lang="en-AU" sz="2600" dirty="0"/>
              <a:t>  </a:t>
            </a:r>
          </a:p>
          <a:p>
            <a:r>
              <a:rPr lang="en-AU" sz="2600" dirty="0"/>
              <a:t> The Commutative Law X.Y=Y.X=&gt;</a:t>
            </a:r>
            <a:r>
              <a:rPr lang="en-AU" sz="2600" b="1" dirty="0"/>
              <a:t>A.B./(B.C)</a:t>
            </a:r>
            <a:endParaRPr lang="en-AU" sz="2600" dirty="0"/>
          </a:p>
          <a:p>
            <a:r>
              <a:rPr lang="en-AU" sz="2600" dirty="0"/>
              <a:t> De Morgan’s Law </a:t>
            </a:r>
            <a:r>
              <a:rPr lang="en-AU" sz="2600" b="1" dirty="0"/>
              <a:t>=&gt; A.B.(/B+/C)</a:t>
            </a:r>
            <a:r>
              <a:rPr lang="en-AU" sz="2600" dirty="0"/>
              <a:t>  </a:t>
            </a:r>
          </a:p>
          <a:p>
            <a:r>
              <a:rPr lang="en-AU" sz="2600" dirty="0"/>
              <a:t>The Distributive Law</a:t>
            </a:r>
            <a:r>
              <a:rPr lang="en-AU" sz="2600" b="1" dirty="0"/>
              <a:t> =&gt;A.B.(/B+/C) </a:t>
            </a:r>
            <a:r>
              <a:rPr lang="en-AU" sz="2600" dirty="0"/>
              <a:t>= </a:t>
            </a:r>
            <a:r>
              <a:rPr lang="en-AU" sz="2600" b="1" dirty="0"/>
              <a:t>A.B./B + A.B./C</a:t>
            </a:r>
            <a:r>
              <a:rPr lang="en-AU" sz="2600" dirty="0"/>
              <a:t> </a:t>
            </a:r>
          </a:p>
          <a:p>
            <a:r>
              <a:rPr lang="en-AU" sz="2600" dirty="0"/>
              <a:t>The Complement Law, B./B =0 and Annulment Law D.0=0 and Identity Law D+0=D: =&gt; </a:t>
            </a:r>
            <a:r>
              <a:rPr lang="en-AU" sz="2600" b="1" dirty="0"/>
              <a:t>A.B./C </a:t>
            </a:r>
          </a:p>
          <a:p>
            <a:r>
              <a:rPr lang="en-AU" sz="2600" dirty="0"/>
              <a:t>This is circuit b) ! </a:t>
            </a:r>
            <a:br>
              <a:rPr lang="en-AU" sz="2600" dirty="0"/>
            </a:br>
            <a:endParaRPr lang="en-AU" sz="2600" dirty="0"/>
          </a:p>
          <a:p>
            <a:r>
              <a:rPr lang="en-AU" sz="2600" b="1" dirty="0"/>
              <a:t>Therefore, the 2 circuits are logically equivalent.</a:t>
            </a:r>
          </a:p>
          <a:p>
            <a:endParaRPr lang="en-AU" dirty="0"/>
          </a:p>
        </p:txBody>
      </p:sp>
    </p:spTree>
    <p:extLst>
      <p:ext uri="{BB962C8B-B14F-4D97-AF65-F5344CB8AC3E}">
        <p14:creationId xmlns:p14="http://schemas.microsoft.com/office/powerpoint/2010/main" val="274012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r>
              <a:rPr lang="en-US" b="1" dirty="0">
                <a:solidFill>
                  <a:srgbClr val="0070C0"/>
                </a:solidFill>
              </a:rPr>
              <a:t>Digital Logic &amp; Boolean Algebra</a:t>
            </a:r>
            <a:br>
              <a:rPr lang="en-AU" b="1" dirty="0"/>
            </a:br>
            <a:endParaRPr lang="en-AU" b="1" dirty="0"/>
          </a:p>
        </p:txBody>
      </p:sp>
      <p:sp>
        <p:nvSpPr>
          <p:cNvPr id="3" name="Content Placeholder 2"/>
          <p:cNvSpPr>
            <a:spLocks noGrp="1"/>
          </p:cNvSpPr>
          <p:nvPr>
            <p:ph idx="1"/>
          </p:nvPr>
        </p:nvSpPr>
        <p:spPr>
          <a:xfrm>
            <a:off x="457200" y="1340768"/>
            <a:ext cx="8229600" cy="5517232"/>
          </a:xfrm>
        </p:spPr>
        <p:txBody>
          <a:bodyPr>
            <a:normAutofit fontScale="62500" lnSpcReduction="20000"/>
          </a:bodyPr>
          <a:lstStyle/>
          <a:p>
            <a:r>
              <a:rPr lang="en-US" sz="3600" dirty="0">
                <a:latin typeface="Times New Roman" pitchFamily="18" charset="0"/>
                <a:cs typeface="Times New Roman" pitchFamily="18" charset="0"/>
              </a:rPr>
              <a:t>Binary can be considered as truth values:</a:t>
            </a:r>
          </a:p>
          <a:p>
            <a:pPr marL="457200" lvl="1" indent="0">
              <a:buNone/>
            </a:pPr>
            <a:r>
              <a:rPr lang="en-US" sz="3600" dirty="0">
                <a:latin typeface="Times New Roman" pitchFamily="18" charset="0"/>
                <a:cs typeface="Times New Roman" pitchFamily="18" charset="0"/>
              </a:rPr>
              <a:t>0 = False, 1 = True</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Boolean Algebra:  the laws of algebra  for truth values</a:t>
            </a:r>
            <a:endParaRPr lang="en-AU" sz="3600" dirty="0">
              <a:latin typeface="Times New Roman" pitchFamily="18" charset="0"/>
              <a:cs typeface="Times New Roman" pitchFamily="18" charset="0"/>
            </a:endParaRPr>
          </a:p>
          <a:p>
            <a:pPr lvl="1"/>
            <a:r>
              <a:rPr lang="en-US" sz="3600" dirty="0">
                <a:latin typeface="Times New Roman" pitchFamily="18" charset="0"/>
                <a:cs typeface="Times New Roman" pitchFamily="18" charset="0"/>
              </a:rPr>
              <a:t>consists of operations on truth values, the result of which is another truth value</a:t>
            </a:r>
            <a:endParaRPr lang="en-AU" sz="3600" dirty="0">
              <a:latin typeface="Times New Roman" pitchFamily="18" charset="0"/>
              <a:cs typeface="Times New Roman" pitchFamily="18" charset="0"/>
            </a:endParaRPr>
          </a:p>
          <a:p>
            <a:pPr lvl="1"/>
            <a:r>
              <a:rPr lang="en-US" sz="3600" dirty="0">
                <a:latin typeface="Times New Roman" pitchFamily="18" charset="0"/>
                <a:cs typeface="Times New Roman" pitchFamily="18" charset="0"/>
              </a:rPr>
              <a:t>fundamental for the design of logic circuits and for tests in computer programming</a:t>
            </a:r>
          </a:p>
          <a:p>
            <a:pPr marL="457200" lvl="1" indent="0">
              <a:buNone/>
            </a:pPr>
            <a:endParaRPr lang="en-US" sz="3600" dirty="0">
              <a:latin typeface="Times New Roman" pitchFamily="18" charset="0"/>
              <a:cs typeface="Times New Roman" pitchFamily="18" charset="0"/>
            </a:endParaRPr>
          </a:p>
          <a:p>
            <a:pPr lvl="1">
              <a:buFont typeface="Arial" pitchFamily="34" charset="0"/>
              <a:buChar char="•"/>
            </a:pPr>
            <a:r>
              <a:rPr lang="en-US" sz="3600" dirty="0">
                <a:latin typeface="Times New Roman" pitchFamily="18" charset="0"/>
                <a:cs typeface="Times New Roman" pitchFamily="18" charset="0"/>
              </a:rPr>
              <a:t>CPU hardware consists of circuits built from logic gates – logic gates perform Boolean Algebra</a:t>
            </a:r>
            <a:br>
              <a:rPr lang="en-US" sz="4000" dirty="0"/>
            </a:br>
            <a:endParaRPr lang="en-AU" sz="4000" dirty="0"/>
          </a:p>
          <a:p>
            <a:pPr marL="0" indent="0">
              <a:buNone/>
            </a:pPr>
            <a:r>
              <a:rPr lang="en-US" sz="3300" b="1" i="1" dirty="0"/>
              <a:t>George Boole</a:t>
            </a:r>
            <a:r>
              <a:rPr lang="en-US" sz="3300" i="1" dirty="0"/>
              <a:t>(/</a:t>
            </a:r>
            <a:r>
              <a:rPr lang="en-US" sz="3300" i="1" dirty="0" err="1"/>
              <a:t>buːl</a:t>
            </a:r>
            <a:r>
              <a:rPr lang="en-US" sz="3300" i="1" dirty="0"/>
              <a:t>/; 2 November 1815–8 December 1864) was a largely self-taught English mathematician, philosopher and logician, most of whose short career was spent as the first professor  of mathematics at Queen's College, Cork in Ireland. He worked in the fields of differential equations and algebraic logic and is best known as the author of The Laws of Thought(1854) which contains Boolean algebra.   -from Wikipedia</a:t>
            </a:r>
            <a:endParaRPr lang="en-AU" sz="3300" i="1" dirty="0"/>
          </a:p>
          <a:p>
            <a:endParaRPr lang="en-AU" sz="2400" dirty="0"/>
          </a:p>
        </p:txBody>
      </p:sp>
    </p:spTree>
    <p:extLst>
      <p:ext uri="{BB962C8B-B14F-4D97-AF65-F5344CB8AC3E}">
        <p14:creationId xmlns:p14="http://schemas.microsoft.com/office/powerpoint/2010/main" val="402945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Moore’s Law</a:t>
            </a:r>
            <a:br>
              <a:rPr lang="en-AU" sz="3200" b="1" dirty="0">
                <a:solidFill>
                  <a:srgbClr val="0070C0"/>
                </a:solidFill>
              </a:rPr>
            </a:br>
            <a:endParaRPr lang="en-AU" sz="3200" b="1" dirty="0">
              <a:solidFill>
                <a:srgbClr val="0070C0"/>
              </a:solidFill>
            </a:endParaRPr>
          </a:p>
        </p:txBody>
      </p:sp>
      <p:sp>
        <p:nvSpPr>
          <p:cNvPr id="4" name="Content Placeholder 3"/>
          <p:cNvSpPr>
            <a:spLocks noGrp="1"/>
          </p:cNvSpPr>
          <p:nvPr>
            <p:ph sz="half" idx="2"/>
          </p:nvPr>
        </p:nvSpPr>
        <p:spPr>
          <a:xfrm>
            <a:off x="3851920" y="1052736"/>
            <a:ext cx="5292080" cy="5073427"/>
          </a:xfrm>
        </p:spPr>
        <p:txBody>
          <a:bodyPr>
            <a:normAutofit/>
          </a:bodyPr>
          <a:lstStyle/>
          <a:p>
            <a:r>
              <a:rPr lang="en-AU" sz="2000" dirty="0">
                <a:latin typeface="Times New Roman" pitchFamily="18" charset="0"/>
                <a:cs typeface="Times New Roman" pitchFamily="18" charset="0"/>
              </a:rPr>
              <a:t>In 1965, Gordon Moore, founder of Fairchild, and then Intel predicted that the number of transistors per unit or area would double every two years.</a:t>
            </a:r>
          </a:p>
          <a:p>
            <a:endParaRPr lang="en-AU" sz="2000" dirty="0"/>
          </a:p>
        </p:txBody>
      </p:sp>
      <p:pic>
        <p:nvPicPr>
          <p:cNvPr id="5" name="Content Placeholder 4" descr="image61.jpeg"/>
          <p:cNvPicPr>
            <a:picLocks noGrp="1"/>
          </p:cNvPicPr>
          <p:nvPr>
            <p:ph sz="half" idx="1"/>
          </p:nvPr>
        </p:nvPicPr>
        <p:blipFill>
          <a:blip r:embed="rId2" cstate="print"/>
          <a:stretch>
            <a:fillRect/>
          </a:stretch>
        </p:blipFill>
        <p:spPr>
          <a:xfrm>
            <a:off x="-108520" y="1600200"/>
            <a:ext cx="3816424" cy="4525963"/>
          </a:xfrm>
          <a:prstGeom prst="rect">
            <a:avLst/>
          </a:prstGeom>
        </p:spPr>
      </p:pic>
      <p:pic>
        <p:nvPicPr>
          <p:cNvPr id="6" name="Picture 5" descr="image60.png"/>
          <p:cNvPicPr/>
          <p:nvPr/>
        </p:nvPicPr>
        <p:blipFill>
          <a:blip r:embed="rId3" cstate="print"/>
          <a:stretch>
            <a:fillRect/>
          </a:stretch>
        </p:blipFill>
        <p:spPr>
          <a:xfrm>
            <a:off x="3707904" y="2348880"/>
            <a:ext cx="4608512" cy="3024336"/>
          </a:xfrm>
          <a:prstGeom prst="rect">
            <a:avLst/>
          </a:prstGeom>
        </p:spPr>
      </p:pic>
    </p:spTree>
    <p:extLst>
      <p:ext uri="{BB962C8B-B14F-4D97-AF65-F5344CB8AC3E}">
        <p14:creationId xmlns:p14="http://schemas.microsoft.com/office/powerpoint/2010/main" val="13770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b="1" dirty="0">
                <a:solidFill>
                  <a:srgbClr val="0070C0"/>
                </a:solidFill>
              </a:rPr>
              <a:t>The Evolution of CPU’s </a:t>
            </a:r>
          </a:p>
        </p:txBody>
      </p:sp>
      <p:pic>
        <p:nvPicPr>
          <p:cNvPr id="4" name="Content Placeholder 3" descr="image62.png"/>
          <p:cNvPicPr>
            <a:picLocks noGrp="1"/>
          </p:cNvPicPr>
          <p:nvPr>
            <p:ph idx="1"/>
          </p:nvPr>
        </p:nvPicPr>
        <p:blipFill>
          <a:blip r:embed="rId2" cstate="print"/>
          <a:stretch>
            <a:fillRect/>
          </a:stretch>
        </p:blipFill>
        <p:spPr>
          <a:xfrm>
            <a:off x="457200" y="1957914"/>
            <a:ext cx="8003232" cy="4900085"/>
          </a:xfrm>
          <a:prstGeom prst="rect">
            <a:avLst/>
          </a:prstGeom>
        </p:spPr>
      </p:pic>
    </p:spTree>
    <p:extLst>
      <p:ext uri="{BB962C8B-B14F-4D97-AF65-F5344CB8AC3E}">
        <p14:creationId xmlns:p14="http://schemas.microsoft.com/office/powerpoint/2010/main" val="360744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4000" b="1" dirty="0">
                <a:solidFill>
                  <a:srgbClr val="0070C0"/>
                </a:solidFill>
              </a:rPr>
              <a:t>More </a:t>
            </a:r>
            <a:r>
              <a:rPr lang="en-AU" sz="4000" b="1" dirty="0" err="1">
                <a:solidFill>
                  <a:srgbClr val="0070C0"/>
                </a:solidFill>
              </a:rPr>
              <a:t>Minaturisation</a:t>
            </a:r>
            <a:r>
              <a:rPr lang="en-AU" sz="4000" b="1" dirty="0">
                <a:solidFill>
                  <a:srgbClr val="0070C0"/>
                </a:solidFill>
              </a:rPr>
              <a:t> changes during last decade</a:t>
            </a:r>
            <a:r>
              <a:rPr lang="en-AU" sz="4000" dirty="0"/>
              <a:t>…</a:t>
            </a:r>
            <a:endParaRPr lang="en-AU" sz="4000" b="1" dirty="0">
              <a:solidFill>
                <a:srgbClr val="0070C0"/>
              </a:solidFill>
            </a:endParaRPr>
          </a:p>
        </p:txBody>
      </p:sp>
      <p:sp>
        <p:nvSpPr>
          <p:cNvPr id="3" name="Content Placeholder 2"/>
          <p:cNvSpPr>
            <a:spLocks noGrp="1"/>
          </p:cNvSpPr>
          <p:nvPr>
            <p:ph idx="1"/>
          </p:nvPr>
        </p:nvSpPr>
        <p:spPr>
          <a:xfrm>
            <a:off x="395536" y="1628801"/>
            <a:ext cx="8229600" cy="5229200"/>
          </a:xfrm>
        </p:spPr>
        <p:txBody>
          <a:bodyPr>
            <a:normAutofit/>
          </a:bodyPr>
          <a:lstStyle/>
          <a:p>
            <a:endParaRPr lang="en-AU" sz="16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p:txBody>
      </p:sp>
      <p:sp>
        <p:nvSpPr>
          <p:cNvPr id="8" name="Rectangle 7"/>
          <p:cNvSpPr/>
          <p:nvPr/>
        </p:nvSpPr>
        <p:spPr>
          <a:xfrm flipH="1">
            <a:off x="5049767" y="4653136"/>
            <a:ext cx="1682473" cy="369332"/>
          </a:xfrm>
          <a:prstGeom prst="rect">
            <a:avLst/>
          </a:prstGeom>
        </p:spPr>
        <p:txBody>
          <a:bodyPr wrap="square">
            <a:spAutoFit/>
          </a:bodyPr>
          <a:lstStyle/>
          <a:p>
            <a:r>
              <a:rPr lang="en-AU" b="1" dirty="0">
                <a:solidFill>
                  <a:srgbClr val="0070C0"/>
                </a:solidFill>
              </a:rPr>
              <a:t>… and Price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37" y="1543050"/>
            <a:ext cx="5953125" cy="3771900"/>
          </a:xfrm>
          <a:prstGeom prst="rect">
            <a:avLst/>
          </a:prstGeom>
        </p:spPr>
      </p:pic>
    </p:spTree>
    <p:extLst>
      <p:ext uri="{BB962C8B-B14F-4D97-AF65-F5344CB8AC3E}">
        <p14:creationId xmlns:p14="http://schemas.microsoft.com/office/powerpoint/2010/main" val="335556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Logic Circuits-Half Adder</a:t>
            </a:r>
          </a:p>
        </p:txBody>
      </p:sp>
      <p:sp>
        <p:nvSpPr>
          <p:cNvPr id="3" name="Content Placeholder 2"/>
          <p:cNvSpPr>
            <a:spLocks noGrp="1"/>
          </p:cNvSpPr>
          <p:nvPr>
            <p:ph sz="half" idx="1"/>
          </p:nvPr>
        </p:nvSpPr>
        <p:spPr/>
        <p:txBody>
          <a:bodyPr/>
          <a:lstStyle/>
          <a:p>
            <a:r>
              <a:rPr lang="en-AU" sz="2400" dirty="0">
                <a:latin typeface="Times New Roman" pitchFamily="18" charset="0"/>
                <a:cs typeface="Times New Roman" pitchFamily="18" charset="0"/>
              </a:rPr>
              <a:t>Say we wanted to construct an adder, which adds two bits together and outputs the sum (as a single bit) and a carry bit – called a half adder</a:t>
            </a:r>
          </a:p>
          <a:p>
            <a:r>
              <a:rPr lang="en-AU" sz="2400" dirty="0">
                <a:latin typeface="Times New Roman" pitchFamily="18" charset="0"/>
                <a:cs typeface="Times New Roman" pitchFamily="18" charset="0"/>
              </a:rPr>
              <a:t>– truth table:</a:t>
            </a:r>
          </a:p>
          <a:p>
            <a:endParaRPr lang="en-AU" sz="2000" dirty="0"/>
          </a:p>
          <a:p>
            <a:endParaRPr lang="en-AU"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718872571"/>
              </p:ext>
            </p:extLst>
          </p:nvPr>
        </p:nvGraphicFramePr>
        <p:xfrm>
          <a:off x="748308" y="4297362"/>
          <a:ext cx="3456384" cy="1920965"/>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325783">
                <a:tc>
                  <a:txBody>
                    <a:bodyPr/>
                    <a:lstStyle/>
                    <a:p>
                      <a:r>
                        <a:rPr lang="en-AU" dirty="0"/>
                        <a:t>A</a:t>
                      </a:r>
                    </a:p>
                  </a:txBody>
                  <a:tcPr/>
                </a:tc>
                <a:tc>
                  <a:txBody>
                    <a:bodyPr/>
                    <a:lstStyle/>
                    <a:p>
                      <a:r>
                        <a:rPr lang="en-AU" dirty="0"/>
                        <a:t>B</a:t>
                      </a:r>
                    </a:p>
                  </a:txBody>
                  <a:tcPr/>
                </a:tc>
                <a:tc>
                  <a:txBody>
                    <a:bodyPr/>
                    <a:lstStyle/>
                    <a:p>
                      <a:r>
                        <a:rPr lang="en-AU" dirty="0"/>
                        <a:t>Sum</a:t>
                      </a:r>
                    </a:p>
                  </a:txBody>
                  <a:tcPr/>
                </a:tc>
                <a:tc>
                  <a:txBody>
                    <a:bodyPr/>
                    <a:lstStyle/>
                    <a:p>
                      <a:r>
                        <a:rPr lang="en-AU" dirty="0"/>
                        <a:t>Carry</a:t>
                      </a:r>
                    </a:p>
                  </a:txBody>
                  <a:tcPr/>
                </a:tc>
                <a:extLst>
                  <a:ext uri="{0D108BD9-81ED-4DB2-BD59-A6C34878D82A}">
                    <a16:rowId xmlns:a16="http://schemas.microsoft.com/office/drawing/2014/main" val="10000"/>
                  </a:ext>
                </a:extLst>
              </a:tr>
              <a:tr h="457925">
                <a:tc>
                  <a:txBody>
                    <a:bodyPr/>
                    <a:lstStyle/>
                    <a:p>
                      <a:r>
                        <a:rPr lang="en-AU" dirty="0"/>
                        <a:t>0</a:t>
                      </a:r>
                    </a:p>
                  </a:txBody>
                  <a:tcPr/>
                </a:tc>
                <a:tc>
                  <a:txBody>
                    <a:bodyPr/>
                    <a:lstStyle/>
                    <a:p>
                      <a:r>
                        <a:rPr lang="en-AU" dirty="0"/>
                        <a:t>0</a:t>
                      </a:r>
                    </a:p>
                  </a:txBody>
                  <a:tcPr/>
                </a:tc>
                <a:tc>
                  <a:txBody>
                    <a:bodyPr/>
                    <a:lstStyle/>
                    <a:p>
                      <a:r>
                        <a:rPr lang="en-AU" dirty="0"/>
                        <a:t>0</a:t>
                      </a:r>
                    </a:p>
                  </a:txBody>
                  <a:tcPr/>
                </a:tc>
                <a:tc>
                  <a:txBody>
                    <a:bodyPr/>
                    <a:lstStyle/>
                    <a:p>
                      <a:r>
                        <a:rPr lang="en-AU" dirty="0"/>
                        <a:t>0</a:t>
                      </a:r>
                    </a:p>
                  </a:txBody>
                  <a:tcPr/>
                </a:tc>
                <a:extLst>
                  <a:ext uri="{0D108BD9-81ED-4DB2-BD59-A6C34878D82A}">
                    <a16:rowId xmlns:a16="http://schemas.microsoft.com/office/drawing/2014/main" val="10001"/>
                  </a:ext>
                </a:extLst>
              </a:tr>
              <a:tr h="325783">
                <a:tc>
                  <a:txBody>
                    <a:bodyPr/>
                    <a:lstStyle/>
                    <a:p>
                      <a:r>
                        <a:rPr lang="en-AU" dirty="0"/>
                        <a:t>0</a:t>
                      </a:r>
                    </a:p>
                  </a:txBody>
                  <a:tcPr/>
                </a:tc>
                <a:tc>
                  <a:txBody>
                    <a:bodyPr/>
                    <a:lstStyle/>
                    <a:p>
                      <a:r>
                        <a:rPr lang="en-AU" dirty="0"/>
                        <a:t>1</a:t>
                      </a:r>
                    </a:p>
                  </a:txBody>
                  <a:tcPr/>
                </a:tc>
                <a:tc>
                  <a:txBody>
                    <a:bodyPr/>
                    <a:lstStyle/>
                    <a:p>
                      <a:r>
                        <a:rPr lang="en-AU" dirty="0"/>
                        <a:t>1</a:t>
                      </a:r>
                    </a:p>
                  </a:txBody>
                  <a:tcPr/>
                </a:tc>
                <a:tc>
                  <a:txBody>
                    <a:bodyPr/>
                    <a:lstStyle/>
                    <a:p>
                      <a:r>
                        <a:rPr lang="en-AU" dirty="0"/>
                        <a:t>0</a:t>
                      </a:r>
                    </a:p>
                  </a:txBody>
                  <a:tcPr/>
                </a:tc>
                <a:extLst>
                  <a:ext uri="{0D108BD9-81ED-4DB2-BD59-A6C34878D82A}">
                    <a16:rowId xmlns:a16="http://schemas.microsoft.com/office/drawing/2014/main" val="10002"/>
                  </a:ext>
                </a:extLst>
              </a:tr>
              <a:tr h="325783">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extLst>
                  <a:ext uri="{0D108BD9-81ED-4DB2-BD59-A6C34878D82A}">
                    <a16:rowId xmlns:a16="http://schemas.microsoft.com/office/drawing/2014/main" val="10003"/>
                  </a:ext>
                </a:extLst>
              </a:tr>
              <a:tr h="325783">
                <a:tc>
                  <a:txBody>
                    <a:bodyPr/>
                    <a:lstStyle/>
                    <a:p>
                      <a:r>
                        <a:rPr lang="en-AU" dirty="0"/>
                        <a:t>1</a:t>
                      </a:r>
                    </a:p>
                  </a:txBody>
                  <a:tcPr/>
                </a:tc>
                <a:tc>
                  <a:txBody>
                    <a:bodyPr/>
                    <a:lstStyle/>
                    <a:p>
                      <a:r>
                        <a:rPr lang="en-AU" dirty="0"/>
                        <a:t>1</a:t>
                      </a:r>
                    </a:p>
                  </a:txBody>
                  <a:tcPr/>
                </a:tc>
                <a:tc>
                  <a:txBody>
                    <a:bodyPr/>
                    <a:lstStyle/>
                    <a:p>
                      <a:r>
                        <a:rPr lang="en-AU" dirty="0"/>
                        <a:t>0</a:t>
                      </a:r>
                    </a:p>
                  </a:txBody>
                  <a:tcPr/>
                </a:tc>
                <a:tc>
                  <a:txBody>
                    <a:bodyPr/>
                    <a:lstStyle/>
                    <a:p>
                      <a:r>
                        <a:rPr lang="en-AU" dirty="0"/>
                        <a:t>1</a:t>
                      </a:r>
                    </a:p>
                  </a:txBody>
                  <a:tcPr/>
                </a:tc>
                <a:extLst>
                  <a:ext uri="{0D108BD9-81ED-4DB2-BD59-A6C34878D82A}">
                    <a16:rowId xmlns:a16="http://schemas.microsoft.com/office/drawing/2014/main" val="10004"/>
                  </a:ext>
                </a:extLst>
              </a:tr>
            </a:tbl>
          </a:graphicData>
        </a:graphic>
      </p:graphicFrame>
      <p:sp>
        <p:nvSpPr>
          <p:cNvPr id="7" name="Rectangle 6"/>
          <p:cNvSpPr/>
          <p:nvPr/>
        </p:nvSpPr>
        <p:spPr>
          <a:xfrm flipH="1">
            <a:off x="5814936" y="3244334"/>
            <a:ext cx="2213448" cy="584775"/>
          </a:xfrm>
          <a:prstGeom prst="rect">
            <a:avLst/>
          </a:prstGeom>
        </p:spPr>
        <p:txBody>
          <a:bodyPr wrap="square">
            <a:spAutoFit/>
          </a:bodyPr>
          <a:lstStyle/>
          <a:p>
            <a:r>
              <a:rPr lang="en-AU" sz="1600" b="1" dirty="0"/>
              <a:t>Sum is A ⊕ B.</a:t>
            </a:r>
          </a:p>
          <a:p>
            <a:r>
              <a:rPr lang="en-AU" sz="1600" b="1" dirty="0"/>
              <a:t> Carry is A.B </a:t>
            </a:r>
          </a:p>
        </p:txBody>
      </p:sp>
      <p:pic>
        <p:nvPicPr>
          <p:cNvPr id="8" name="Picture 7" descr="image64.png"/>
          <p:cNvPicPr/>
          <p:nvPr/>
        </p:nvPicPr>
        <p:blipFill>
          <a:blip r:embed="rId2" cstate="print"/>
          <a:stretch>
            <a:fillRect/>
          </a:stretch>
        </p:blipFill>
        <p:spPr>
          <a:xfrm>
            <a:off x="5292080" y="3933056"/>
            <a:ext cx="3672408" cy="2016224"/>
          </a:xfrm>
          <a:prstGeom prst="rect">
            <a:avLst/>
          </a:prstGeom>
        </p:spPr>
      </p:pic>
    </p:spTree>
    <p:extLst>
      <p:ext uri="{BB962C8B-B14F-4D97-AF65-F5344CB8AC3E}">
        <p14:creationId xmlns:p14="http://schemas.microsoft.com/office/powerpoint/2010/main" val="3540150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AU" sz="3200" b="1" dirty="0">
                <a:solidFill>
                  <a:srgbClr val="0070C0"/>
                </a:solidFill>
              </a:rPr>
              <a:t>Logic circuits – Full Adder</a:t>
            </a:r>
          </a:p>
        </p:txBody>
      </p:sp>
      <p:sp>
        <p:nvSpPr>
          <p:cNvPr id="3" name="Content Placeholder 2"/>
          <p:cNvSpPr>
            <a:spLocks noGrp="1"/>
          </p:cNvSpPr>
          <p:nvPr>
            <p:ph idx="1"/>
          </p:nvPr>
        </p:nvSpPr>
        <p:spPr/>
        <p:txBody>
          <a:bodyPr>
            <a:normAutofit fontScale="77500" lnSpcReduction="20000"/>
          </a:bodyPr>
          <a:lstStyle/>
          <a:p>
            <a:r>
              <a:rPr lang="en-AU" dirty="0">
                <a:latin typeface="Times New Roman" pitchFamily="18" charset="0"/>
                <a:cs typeface="Times New Roman" pitchFamily="18" charset="0"/>
              </a:rPr>
              <a:t> </a:t>
            </a:r>
            <a:r>
              <a:rPr lang="en-AU" sz="2600" dirty="0">
                <a:latin typeface="Times New Roman" pitchFamily="18" charset="0"/>
                <a:cs typeface="Times New Roman" pitchFamily="18" charset="0"/>
              </a:rPr>
              <a:t>We could combine two half adders to make a full adder (which accepts 3 inputs: A, B and a carry-in)</a:t>
            </a:r>
          </a:p>
          <a:p>
            <a:endParaRPr lang="en-AU" sz="2400" dirty="0"/>
          </a:p>
          <a:p>
            <a:endParaRPr lang="en-AU" dirty="0"/>
          </a:p>
          <a:p>
            <a:endParaRPr lang="en-AU" dirty="0"/>
          </a:p>
          <a:p>
            <a:endParaRPr lang="en-AU" dirty="0"/>
          </a:p>
          <a:p>
            <a:endParaRPr lang="en-AU" dirty="0"/>
          </a:p>
          <a:p>
            <a:endParaRPr lang="en-AU" dirty="0"/>
          </a:p>
          <a:p>
            <a:endParaRPr lang="en-AU" dirty="0"/>
          </a:p>
          <a:p>
            <a:endParaRPr lang="en-AU" dirty="0"/>
          </a:p>
          <a:p>
            <a:r>
              <a:rPr lang="en-AU" sz="3100" dirty="0"/>
              <a:t>Full adders can be cascaded together to make a parallel adder that can add multi-bit binary numbers</a:t>
            </a:r>
          </a:p>
          <a:p>
            <a:endParaRPr lang="en-AU" dirty="0"/>
          </a:p>
        </p:txBody>
      </p:sp>
      <p:pic>
        <p:nvPicPr>
          <p:cNvPr id="4" name="Picture 3" descr="image66.png"/>
          <p:cNvPicPr/>
          <p:nvPr/>
        </p:nvPicPr>
        <p:blipFill>
          <a:blip r:embed="rId2" cstate="print"/>
          <a:stretch>
            <a:fillRect/>
          </a:stretch>
        </p:blipFill>
        <p:spPr>
          <a:xfrm>
            <a:off x="1600200" y="2564904"/>
            <a:ext cx="5943600" cy="2664296"/>
          </a:xfrm>
          <a:prstGeom prst="rect">
            <a:avLst/>
          </a:prstGeom>
        </p:spPr>
      </p:pic>
    </p:spTree>
    <p:extLst>
      <p:ext uri="{BB962C8B-B14F-4D97-AF65-F5344CB8AC3E}">
        <p14:creationId xmlns:p14="http://schemas.microsoft.com/office/powerpoint/2010/main" val="4000332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Logic circuits – Full Adder</a:t>
            </a:r>
          </a:p>
        </p:txBody>
      </p:sp>
      <p:sp>
        <p:nvSpPr>
          <p:cNvPr id="3" name="Content Placeholder 2"/>
          <p:cNvSpPr>
            <a:spLocks noGrp="1"/>
          </p:cNvSpPr>
          <p:nvPr>
            <p:ph idx="1"/>
          </p:nvPr>
        </p:nvSpPr>
        <p:spPr/>
        <p:txBody>
          <a:bodyPr>
            <a:normAutofit/>
          </a:bodyPr>
          <a:lstStyle/>
          <a:p>
            <a:pPr marL="0" indent="0">
              <a:buNone/>
            </a:pPr>
            <a:endParaRPr lang="en-AU" sz="2400" dirty="0"/>
          </a:p>
          <a:p>
            <a:r>
              <a:rPr lang="en-AU" sz="2400" dirty="0">
                <a:latin typeface="Times New Roman" pitchFamily="18" charset="0"/>
                <a:cs typeface="Times New Roman" pitchFamily="18" charset="0"/>
              </a:rPr>
              <a:t>We can build a truth table to examine the behaviour of the full-adder</a:t>
            </a:r>
          </a:p>
          <a:p>
            <a:endParaRPr lang="en-AU" sz="2400"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653" y="2852936"/>
            <a:ext cx="6944694" cy="2808312"/>
          </a:xfrm>
          <a:prstGeom prst="rect">
            <a:avLst/>
          </a:prstGeom>
        </p:spPr>
      </p:pic>
    </p:spTree>
    <p:extLst>
      <p:ext uri="{BB962C8B-B14F-4D97-AF65-F5344CB8AC3E}">
        <p14:creationId xmlns:p14="http://schemas.microsoft.com/office/powerpoint/2010/main" val="286519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fontScale="90000"/>
          </a:bodyPr>
          <a:lstStyle/>
          <a:p>
            <a:r>
              <a:rPr lang="en-AU" sz="3600" dirty="0">
                <a:solidFill>
                  <a:srgbClr val="0070C0"/>
                </a:solidFill>
              </a:rPr>
              <a:t>Logic circuits –Truth Table for the Full Adder</a:t>
            </a:r>
            <a:br>
              <a:rPr lang="en-AU" dirty="0"/>
            </a:b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82785151"/>
              </p:ext>
            </p:extLst>
          </p:nvPr>
        </p:nvGraphicFramePr>
        <p:xfrm>
          <a:off x="251520" y="1645920"/>
          <a:ext cx="8784976" cy="3291840"/>
        </p:xfrm>
        <a:graphic>
          <a:graphicData uri="http://schemas.openxmlformats.org/drawingml/2006/table">
            <a:tbl>
              <a:tblPr firstRow="1" bandRow="1">
                <a:tableStyleId>{5C22544A-7EE6-4342-B048-85BDC9FD1C3A}</a:tableStyleId>
              </a:tblPr>
              <a:tblGrid>
                <a:gridCol w="123438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925860">
                  <a:extLst>
                    <a:ext uri="{9D8B030D-6E8A-4147-A177-3AD203B41FA5}">
                      <a16:colId xmlns:a16="http://schemas.microsoft.com/office/drawing/2014/main" val="20006"/>
                    </a:ext>
                  </a:extLst>
                </a:gridCol>
                <a:gridCol w="1378396">
                  <a:extLst>
                    <a:ext uri="{9D8B030D-6E8A-4147-A177-3AD203B41FA5}">
                      <a16:colId xmlns:a16="http://schemas.microsoft.com/office/drawing/2014/main" val="20007"/>
                    </a:ext>
                  </a:extLst>
                </a:gridCol>
              </a:tblGrid>
              <a:tr h="127636">
                <a:tc>
                  <a:txBody>
                    <a:bodyPr/>
                    <a:lstStyle/>
                    <a:p>
                      <a:pPr algn="ctr"/>
                      <a:r>
                        <a:rPr lang="en-AU" dirty="0"/>
                        <a:t>A</a:t>
                      </a:r>
                    </a:p>
                  </a:txBody>
                  <a:tcPr/>
                </a:tc>
                <a:tc>
                  <a:txBody>
                    <a:bodyPr/>
                    <a:lstStyle/>
                    <a:p>
                      <a:pPr algn="ctr"/>
                      <a:r>
                        <a:rPr lang="en-AU" dirty="0"/>
                        <a:t>B</a:t>
                      </a:r>
                    </a:p>
                  </a:txBody>
                  <a:tcPr/>
                </a:tc>
                <a:tc>
                  <a:txBody>
                    <a:bodyPr/>
                    <a:lstStyle/>
                    <a:p>
                      <a:r>
                        <a:rPr lang="en-AU" dirty="0"/>
                        <a:t>C (</a:t>
                      </a:r>
                      <a:r>
                        <a:rPr lang="en-AU" dirty="0" err="1"/>
                        <a:t>c</a:t>
                      </a:r>
                      <a:r>
                        <a:rPr lang="en-AU" baseline="-25000" dirty="0" err="1"/>
                        <a:t>in</a:t>
                      </a:r>
                      <a:r>
                        <a:rPr lang="en-AU" baseline="-25000" dirty="0"/>
                        <a:t> </a:t>
                      </a:r>
                      <a:r>
                        <a:rPr lang="en-AU" baseline="0" dirty="0"/>
                        <a:t>)</a:t>
                      </a:r>
                    </a:p>
                  </a:txBody>
                  <a:tcPr/>
                </a:tc>
                <a:tc>
                  <a:txBody>
                    <a:bodyPr/>
                    <a:lstStyle/>
                    <a:p>
                      <a:r>
                        <a:rPr lang="en-AU" sz="1200" dirty="0"/>
                        <a:t>V=A XOR B</a:t>
                      </a:r>
                    </a:p>
                  </a:txBody>
                  <a:tcPr/>
                </a:tc>
                <a:tc>
                  <a:txBody>
                    <a:bodyPr/>
                    <a:lstStyle/>
                    <a:p>
                      <a:r>
                        <a:rPr lang="en-AU" sz="1100" dirty="0"/>
                        <a:t>W=Sum =V XOR C</a:t>
                      </a:r>
                    </a:p>
                  </a:txBody>
                  <a:tcPr/>
                </a:tc>
                <a:tc>
                  <a:txBody>
                    <a:bodyPr/>
                    <a:lstStyle/>
                    <a:p>
                      <a:r>
                        <a:rPr lang="en-AU" sz="1200" dirty="0"/>
                        <a:t>X=V</a:t>
                      </a:r>
                      <a:r>
                        <a:rPr lang="en-AU" sz="1200" baseline="0" dirty="0"/>
                        <a:t> AND C</a:t>
                      </a:r>
                      <a:endParaRPr lang="en-AU" sz="1200" dirty="0"/>
                    </a:p>
                  </a:txBody>
                  <a:tcPr/>
                </a:tc>
                <a:tc>
                  <a:txBody>
                    <a:bodyPr/>
                    <a:lstStyle/>
                    <a:p>
                      <a:r>
                        <a:rPr lang="en-AU" sz="1200" dirty="0"/>
                        <a:t>Y=A AND B</a:t>
                      </a:r>
                    </a:p>
                  </a:txBody>
                  <a:tcPr/>
                </a:tc>
                <a:tc>
                  <a:txBody>
                    <a:bodyPr/>
                    <a:lstStyle/>
                    <a:p>
                      <a:r>
                        <a:rPr lang="en-AU" sz="1200" dirty="0"/>
                        <a:t>Z=</a:t>
                      </a:r>
                      <a:r>
                        <a:rPr lang="en-AU" sz="1200" dirty="0" err="1"/>
                        <a:t>Cout</a:t>
                      </a:r>
                      <a:r>
                        <a:rPr lang="en-AU" sz="1200" dirty="0"/>
                        <a:t>=X OR Y</a:t>
                      </a:r>
                      <a:endParaRPr lang="en-AU" sz="1200" dirty="0">
                        <a:solidFill>
                          <a:srgbClr val="0070C0"/>
                        </a:solidFill>
                      </a:endParaRPr>
                    </a:p>
                  </a:txBody>
                  <a:tcPr/>
                </a:tc>
                <a:extLst>
                  <a:ext uri="{0D108BD9-81ED-4DB2-BD59-A6C34878D82A}">
                    <a16:rowId xmlns:a16="http://schemas.microsoft.com/office/drawing/2014/main" val="10000"/>
                  </a:ext>
                </a:extLst>
              </a:tr>
              <a:tr h="127636">
                <a:tc>
                  <a:txBody>
                    <a:bodyPr/>
                    <a:lstStyle/>
                    <a:p>
                      <a:pPr algn="ctr"/>
                      <a:r>
                        <a:rPr lang="en-AU" dirty="0"/>
                        <a:t>0</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0</a:t>
                      </a:r>
                    </a:p>
                  </a:txBody>
                  <a:tcPr/>
                </a:tc>
                <a:extLst>
                  <a:ext uri="{0D108BD9-81ED-4DB2-BD59-A6C34878D82A}">
                    <a16:rowId xmlns:a16="http://schemas.microsoft.com/office/drawing/2014/main" val="10001"/>
                  </a:ext>
                </a:extLst>
              </a:tr>
              <a:tr h="127636">
                <a:tc>
                  <a:txBody>
                    <a:bodyPr/>
                    <a:lstStyle/>
                    <a:p>
                      <a:pPr algn="ctr"/>
                      <a:r>
                        <a:rPr lang="en-AU" dirty="0"/>
                        <a:t>0</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0</a:t>
                      </a:r>
                    </a:p>
                  </a:txBody>
                  <a:tcPr/>
                </a:tc>
                <a:extLst>
                  <a:ext uri="{0D108BD9-81ED-4DB2-BD59-A6C34878D82A}">
                    <a16:rowId xmlns:a16="http://schemas.microsoft.com/office/drawing/2014/main" val="10002"/>
                  </a:ext>
                </a:extLst>
              </a:tr>
              <a:tr h="127636">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extLst>
                  <a:ext uri="{0D108BD9-81ED-4DB2-BD59-A6C34878D82A}">
                    <a16:rowId xmlns:a16="http://schemas.microsoft.com/office/drawing/2014/main" val="10003"/>
                  </a:ext>
                </a:extLst>
              </a:tr>
              <a:tr h="127636">
                <a:tc>
                  <a:txBody>
                    <a:bodyPr/>
                    <a:lstStyle/>
                    <a:p>
                      <a:pPr algn="ctr"/>
                      <a:r>
                        <a:rPr lang="en-AU" dirty="0"/>
                        <a:t>0</a:t>
                      </a:r>
                    </a:p>
                  </a:txBody>
                  <a:tcPr/>
                </a:tc>
                <a:tc>
                  <a:txBody>
                    <a:bodyPr/>
                    <a:lstStyle/>
                    <a:p>
                      <a:pPr algn="ctr"/>
                      <a:r>
                        <a:rPr lang="en-AU" dirty="0"/>
                        <a:t>1</a:t>
                      </a:r>
                    </a:p>
                  </a:txBody>
                  <a:tcPr/>
                </a:tc>
                <a:tc>
                  <a:txBody>
                    <a:bodyPr/>
                    <a:lstStyle/>
                    <a:p>
                      <a:pPr algn="ctr"/>
                      <a:r>
                        <a:rPr lang="en-AU" dirty="0"/>
                        <a:t>1</a:t>
                      </a:r>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extLst>
                  <a:ext uri="{0D108BD9-81ED-4DB2-BD59-A6C34878D82A}">
                    <a16:rowId xmlns:a16="http://schemas.microsoft.com/office/drawing/2014/main" val="10004"/>
                  </a:ext>
                </a:extLst>
              </a:tr>
              <a:tr h="127636">
                <a:tc>
                  <a:txBody>
                    <a:bodyPr/>
                    <a:lstStyle/>
                    <a:p>
                      <a:pPr algn="ctr"/>
                      <a:r>
                        <a:rPr lang="en-AU" dirty="0"/>
                        <a:t>1</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US" dirty="0"/>
                        <a:t>1</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extLst>
                  <a:ext uri="{0D108BD9-81ED-4DB2-BD59-A6C34878D82A}">
                    <a16:rowId xmlns:a16="http://schemas.microsoft.com/office/drawing/2014/main" val="10005"/>
                  </a:ext>
                </a:extLst>
              </a:tr>
              <a:tr h="127636">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extLst>
                  <a:ext uri="{0D108BD9-81ED-4DB2-BD59-A6C34878D82A}">
                    <a16:rowId xmlns:a16="http://schemas.microsoft.com/office/drawing/2014/main" val="10006"/>
                  </a:ext>
                </a:extLst>
              </a:tr>
              <a:tr h="127636">
                <a:tc>
                  <a:txBody>
                    <a:bodyPr/>
                    <a:lstStyle/>
                    <a:p>
                      <a:pPr algn="ctr"/>
                      <a:r>
                        <a:rPr lang="en-AU" dirty="0"/>
                        <a:t>1</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US" dirty="0"/>
                        <a:t>1</a:t>
                      </a:r>
                      <a:endParaRPr lang="en-AU" dirty="0"/>
                    </a:p>
                  </a:txBody>
                  <a:tcPr/>
                </a:tc>
                <a:extLst>
                  <a:ext uri="{0D108BD9-81ED-4DB2-BD59-A6C34878D82A}">
                    <a16:rowId xmlns:a16="http://schemas.microsoft.com/office/drawing/2014/main" val="10007"/>
                  </a:ext>
                </a:extLst>
              </a:tr>
              <a:tr h="0">
                <a:tc>
                  <a:txBody>
                    <a:bodyPr/>
                    <a:lstStyle/>
                    <a:p>
                      <a:pPr algn="ctr"/>
                      <a:r>
                        <a:rPr lang="en-AU" dirty="0"/>
                        <a:t>1</a:t>
                      </a:r>
                    </a:p>
                  </a:txBody>
                  <a:tcPr/>
                </a:tc>
                <a:tc>
                  <a:txBody>
                    <a:bodyPr/>
                    <a:lstStyle/>
                    <a:p>
                      <a:pPr algn="ctr"/>
                      <a:r>
                        <a:rPr lang="en-AU" dirty="0"/>
                        <a:t>1</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1</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82744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Logic Circuits –Parallel Adder</a:t>
            </a:r>
          </a:p>
        </p:txBody>
      </p:sp>
      <p:sp>
        <p:nvSpPr>
          <p:cNvPr id="3" name="Content Placeholder 2"/>
          <p:cNvSpPr>
            <a:spLocks noGrp="1"/>
          </p:cNvSpPr>
          <p:nvPr>
            <p:ph idx="1"/>
          </p:nvPr>
        </p:nvSpPr>
        <p:spPr/>
        <p:txBody>
          <a:bodyPr/>
          <a:lstStyle/>
          <a:p>
            <a:r>
              <a:rPr lang="en-AU" sz="2400" dirty="0">
                <a:latin typeface="Times New Roman" pitchFamily="18" charset="0"/>
                <a:cs typeface="Times New Roman" pitchFamily="18" charset="0"/>
              </a:rPr>
              <a:t>Parallel adder example </a:t>
            </a:r>
          </a:p>
          <a:p>
            <a:r>
              <a:rPr lang="en-AU" sz="2400" dirty="0">
                <a:latin typeface="Times New Roman" pitchFamily="18" charset="0"/>
                <a:cs typeface="Times New Roman" pitchFamily="18" charset="0"/>
              </a:rPr>
              <a:t>4 cascaded full-adders to add two 4-bit binary numbers </a:t>
            </a:r>
          </a:p>
          <a:p>
            <a:r>
              <a:rPr lang="en-AU" sz="2400" dirty="0">
                <a:latin typeface="Times New Roman" pitchFamily="18" charset="0"/>
                <a:cs typeface="Times New Roman" pitchFamily="18" charset="0"/>
              </a:rPr>
              <a:t>the carry-out of each full-adder feeds into carry-in of the next full-adder </a:t>
            </a:r>
          </a:p>
          <a:p>
            <a:r>
              <a:rPr lang="en-AU" sz="2400" dirty="0">
                <a:latin typeface="Times New Roman" pitchFamily="18" charset="0"/>
                <a:cs typeface="Times New Roman" pitchFamily="18" charset="0"/>
              </a:rPr>
              <a:t>the first carry-in is set to 0</a:t>
            </a:r>
          </a:p>
          <a:p>
            <a:endParaRPr lang="en-AU" sz="2400" dirty="0"/>
          </a:p>
          <a:p>
            <a:endParaRPr lang="en-AU" dirty="0"/>
          </a:p>
        </p:txBody>
      </p:sp>
      <p:pic>
        <p:nvPicPr>
          <p:cNvPr id="4" name="Picture 3" descr="image71.jpeg"/>
          <p:cNvPicPr/>
          <p:nvPr/>
        </p:nvPicPr>
        <p:blipFill>
          <a:blip r:embed="rId2" cstate="print"/>
          <a:stretch>
            <a:fillRect/>
          </a:stretch>
        </p:blipFill>
        <p:spPr>
          <a:xfrm>
            <a:off x="1600200" y="3789040"/>
            <a:ext cx="5943600" cy="2664296"/>
          </a:xfrm>
          <a:prstGeom prst="rect">
            <a:avLst/>
          </a:prstGeom>
        </p:spPr>
      </p:pic>
    </p:spTree>
    <p:extLst>
      <p:ext uri="{BB962C8B-B14F-4D97-AF65-F5344CB8AC3E}">
        <p14:creationId xmlns:p14="http://schemas.microsoft.com/office/powerpoint/2010/main" val="2207922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Bit Masking</a:t>
            </a:r>
          </a:p>
        </p:txBody>
      </p:sp>
      <p:sp>
        <p:nvSpPr>
          <p:cNvPr id="3" name="Content Placeholder 2"/>
          <p:cNvSpPr>
            <a:spLocks noGrp="1"/>
          </p:cNvSpPr>
          <p:nvPr>
            <p:ph idx="1"/>
          </p:nvPr>
        </p:nvSpPr>
        <p:spPr>
          <a:xfrm>
            <a:off x="457200" y="1196752"/>
            <a:ext cx="8229600" cy="4929411"/>
          </a:xfrm>
        </p:spPr>
        <p:txBody>
          <a:bodyPr/>
          <a:lstStyle/>
          <a:p>
            <a:r>
              <a:rPr lang="en-AU" sz="2400" dirty="0">
                <a:latin typeface="Times New Roman" pitchFamily="18" charset="0"/>
                <a:cs typeface="Times New Roman" pitchFamily="18" charset="0"/>
              </a:rPr>
              <a:t>Bit masks uses Boolean operations to access individual bits from binary data</a:t>
            </a:r>
          </a:p>
          <a:p>
            <a:endParaRPr lang="en-AU" sz="2400" dirty="0">
              <a:latin typeface="Times New Roman" pitchFamily="18" charset="0"/>
              <a:cs typeface="Times New Roman" pitchFamily="18" charset="0"/>
            </a:endParaRPr>
          </a:p>
          <a:p>
            <a:r>
              <a:rPr lang="en-AU" sz="2400" dirty="0">
                <a:latin typeface="Times New Roman" pitchFamily="18" charset="0"/>
                <a:cs typeface="Times New Roman" pitchFamily="18" charset="0"/>
              </a:rPr>
              <a:t>Used in ‘low level’ programming </a:t>
            </a:r>
          </a:p>
          <a:p>
            <a:pPr lvl="1"/>
            <a:r>
              <a:rPr lang="en-AU" sz="2400" dirty="0">
                <a:latin typeface="Times New Roman" pitchFamily="18" charset="0"/>
                <a:cs typeface="Times New Roman" pitchFamily="18" charset="0"/>
              </a:rPr>
              <a:t>device drivers and other hardware configuration/communication</a:t>
            </a:r>
          </a:p>
          <a:p>
            <a:pPr lvl="1"/>
            <a:r>
              <a:rPr lang="en-AU" sz="2400" dirty="0">
                <a:latin typeface="Times New Roman" pitchFamily="18" charset="0"/>
                <a:cs typeface="Times New Roman" pitchFamily="18" charset="0"/>
              </a:rPr>
              <a:t>data packet encoding/decoding </a:t>
            </a:r>
          </a:p>
          <a:p>
            <a:pPr lvl="1"/>
            <a:r>
              <a:rPr lang="en-AU" sz="2400" dirty="0">
                <a:latin typeface="Times New Roman" pitchFamily="18" charset="0"/>
                <a:cs typeface="Times New Roman" pitchFamily="18" charset="0"/>
              </a:rPr>
              <a:t>low level graphics </a:t>
            </a:r>
          </a:p>
          <a:p>
            <a:pPr lvl="1"/>
            <a:r>
              <a:rPr lang="en-AU" sz="2400" dirty="0">
                <a:latin typeface="Times New Roman" pitchFamily="18" charset="0"/>
                <a:cs typeface="Times New Roman" pitchFamily="18" charset="0"/>
              </a:rPr>
              <a:t>Switching LEDs on and off (</a:t>
            </a:r>
            <a:r>
              <a:rPr lang="en-AU" sz="2400" dirty="0" err="1">
                <a:latin typeface="Times New Roman" pitchFamily="18" charset="0"/>
                <a:cs typeface="Times New Roman" pitchFamily="18" charset="0"/>
              </a:rPr>
              <a:t>Arduino</a:t>
            </a:r>
            <a:r>
              <a:rPr lang="en-AU" sz="2400" dirty="0">
                <a:latin typeface="Times New Roman" pitchFamily="18" charset="0"/>
                <a:cs typeface="Times New Roman" pitchFamily="18" charset="0"/>
              </a:rPr>
              <a:t>)</a:t>
            </a:r>
          </a:p>
          <a:p>
            <a:endParaRPr lang="en-AU" dirty="0"/>
          </a:p>
        </p:txBody>
      </p:sp>
    </p:spTree>
    <p:extLst>
      <p:ext uri="{BB962C8B-B14F-4D97-AF65-F5344CB8AC3E}">
        <p14:creationId xmlns:p14="http://schemas.microsoft.com/office/powerpoint/2010/main" val="1427347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Bit Masking- Resetting a Particular Bit</a:t>
            </a:r>
          </a:p>
        </p:txBody>
      </p:sp>
      <p:sp>
        <p:nvSpPr>
          <p:cNvPr id="3" name="Content Placeholder 2"/>
          <p:cNvSpPr>
            <a:spLocks noGrp="1"/>
          </p:cNvSpPr>
          <p:nvPr>
            <p:ph sz="half" idx="1"/>
          </p:nvPr>
        </p:nvSpPr>
        <p:spPr>
          <a:xfrm>
            <a:off x="0" y="1600200"/>
            <a:ext cx="9036496" cy="4525963"/>
          </a:xfrm>
        </p:spPr>
        <p:txBody>
          <a:bodyPr>
            <a:normAutofit/>
          </a:bodyPr>
          <a:lstStyle/>
          <a:p>
            <a:r>
              <a:rPr lang="en-AU" sz="2400" dirty="0">
                <a:latin typeface="Times New Roman" pitchFamily="18" charset="0"/>
                <a:cs typeface="Times New Roman" pitchFamily="18" charset="0"/>
              </a:rPr>
              <a:t>To </a:t>
            </a:r>
            <a:r>
              <a:rPr lang="en-AU" sz="2400" b="1" dirty="0">
                <a:solidFill>
                  <a:srgbClr val="FF0000"/>
                </a:solidFill>
                <a:latin typeface="Times New Roman" pitchFamily="18" charset="0"/>
                <a:cs typeface="Times New Roman" pitchFamily="18" charset="0"/>
              </a:rPr>
              <a:t>reset </a:t>
            </a:r>
            <a:r>
              <a:rPr lang="en-AU" sz="2400" dirty="0">
                <a:latin typeface="Times New Roman" pitchFamily="18" charset="0"/>
                <a:cs typeface="Times New Roman" pitchFamily="18" charset="0"/>
              </a:rPr>
              <a:t>(i.e. make 0) a bit in a byte, A, AND it with a mask of all 1’s except the bit to reset e.g. reset the </a:t>
            </a:r>
            <a:r>
              <a:rPr lang="en-AU" sz="2400" b="1" dirty="0">
                <a:solidFill>
                  <a:srgbClr val="FF0000"/>
                </a:solidFill>
                <a:latin typeface="Times New Roman" pitchFamily="18" charset="0"/>
                <a:cs typeface="Times New Roman" pitchFamily="18" charset="0"/>
              </a:rPr>
              <a:t>LSB (bit 0) </a:t>
            </a:r>
            <a:r>
              <a:rPr lang="en-AU" sz="2400" dirty="0">
                <a:latin typeface="Times New Roman" pitchFamily="18" charset="0"/>
                <a:cs typeface="Times New Roman" pitchFamily="18" charset="0"/>
              </a:rPr>
              <a:t>of </a:t>
            </a:r>
            <a:r>
              <a:rPr lang="en-AU" sz="2400" b="1" dirty="0">
                <a:solidFill>
                  <a:srgbClr val="FF0000"/>
                </a:solidFill>
                <a:latin typeface="Times New Roman" pitchFamily="18" charset="0"/>
                <a:cs typeface="Times New Roman" pitchFamily="18" charset="0"/>
              </a:rPr>
              <a:t>any byte </a:t>
            </a:r>
            <a:r>
              <a:rPr lang="en-AU" sz="2400" dirty="0">
                <a:latin typeface="Times New Roman" pitchFamily="18" charset="0"/>
                <a:cs typeface="Times New Roman" pitchFamily="18" charset="0"/>
              </a:rPr>
              <a:t>A:</a:t>
            </a:r>
          </a:p>
          <a:p>
            <a:r>
              <a:rPr lang="en-AU" sz="2400" dirty="0">
                <a:latin typeface="Times New Roman" pitchFamily="18" charset="0"/>
                <a:cs typeface="Times New Roman" pitchFamily="18" charset="0"/>
              </a:rPr>
              <a:t>A = XXXX XXXX</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where X is 0 or 1 </a:t>
            </a:r>
          </a:p>
          <a:p>
            <a:r>
              <a:rPr lang="en-AU" sz="2400" dirty="0">
                <a:latin typeface="Times New Roman" pitchFamily="18" charset="0"/>
                <a:cs typeface="Times New Roman" pitchFamily="18" charset="0"/>
              </a:rPr>
              <a:t>A AND M= XXXX XXXX</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AND 1111 1110</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XXXX XXX</a:t>
            </a:r>
            <a:r>
              <a:rPr lang="en-AU" sz="2400" b="1" dirty="0">
                <a:solidFill>
                  <a:srgbClr val="FF0000"/>
                </a:solidFill>
                <a:latin typeface="Times New Roman" pitchFamily="18" charset="0"/>
                <a:cs typeface="Times New Roman" pitchFamily="18" charset="0"/>
              </a:rPr>
              <a:t>0</a:t>
            </a:r>
            <a:r>
              <a:rPr lang="en-AU" sz="2400" baseline="-25000" dirty="0">
                <a:latin typeface="Times New Roman" pitchFamily="18" charset="0"/>
                <a:cs typeface="Times New Roman" pitchFamily="18" charset="0"/>
              </a:rPr>
              <a:t>2</a:t>
            </a:r>
          </a:p>
          <a:p>
            <a:endParaRPr lang="en-AU" sz="2400" dirty="0">
              <a:latin typeface="Times New Roman" pitchFamily="18" charset="0"/>
              <a:cs typeface="Times New Roman" pitchFamily="18" charset="0"/>
            </a:endParaRPr>
          </a:p>
          <a:p>
            <a:pPr marL="0" indent="0">
              <a:buNone/>
            </a:pPr>
            <a:r>
              <a:rPr lang="en-AU" sz="2400" dirty="0">
                <a:latin typeface="Times New Roman" pitchFamily="18" charset="0"/>
                <a:cs typeface="Times New Roman" pitchFamily="18" charset="0"/>
              </a:rPr>
              <a:t>– </a:t>
            </a:r>
            <a:br>
              <a:rPr lang="en-AU" sz="1800" dirty="0">
                <a:latin typeface="Times New Roman" pitchFamily="18" charset="0"/>
                <a:cs typeface="Times New Roman" pitchFamily="18" charset="0"/>
              </a:rPr>
            </a:br>
            <a:br>
              <a:rPr lang="en-AU" sz="2400" dirty="0"/>
            </a:br>
            <a:endParaRPr lang="en-AU" sz="2400" dirty="0"/>
          </a:p>
          <a:p>
            <a:pPr marL="0" indent="0">
              <a:buNone/>
            </a:pPr>
            <a:endParaRPr lang="en-AU" sz="2400" dirty="0"/>
          </a:p>
          <a:p>
            <a:pPr marL="0" indent="0">
              <a:buNone/>
            </a:pPr>
            <a:endParaRPr lang="en-AU" sz="2400" dirty="0"/>
          </a:p>
        </p:txBody>
      </p:sp>
      <p:graphicFrame>
        <p:nvGraphicFramePr>
          <p:cNvPr id="5" name="Table 5">
            <a:extLst>
              <a:ext uri="{FF2B5EF4-FFF2-40B4-BE49-F238E27FC236}">
                <a16:creationId xmlns:a16="http://schemas.microsoft.com/office/drawing/2014/main" id="{358077D1-658E-4545-BB72-7D402A5B4783}"/>
              </a:ext>
            </a:extLst>
          </p:cNvPr>
          <p:cNvGraphicFramePr>
            <a:graphicFrameLocks noGrp="1"/>
          </p:cNvGraphicFramePr>
          <p:nvPr>
            <p:extLst>
              <p:ext uri="{D42A27DB-BD31-4B8C-83A1-F6EECF244321}">
                <p14:modId xmlns:p14="http://schemas.microsoft.com/office/powerpoint/2010/main" val="3130978699"/>
              </p:ext>
            </p:extLst>
          </p:nvPr>
        </p:nvGraphicFramePr>
        <p:xfrm>
          <a:off x="899592" y="3429001"/>
          <a:ext cx="6244169" cy="2808311"/>
        </p:xfrm>
        <a:graphic>
          <a:graphicData uri="http://schemas.openxmlformats.org/drawingml/2006/table">
            <a:tbl>
              <a:tblPr firstRow="1" bandRow="1">
                <a:tableStyleId>{5C22544A-7EE6-4342-B048-85BDC9FD1C3A}</a:tableStyleId>
              </a:tblPr>
              <a:tblGrid>
                <a:gridCol w="1016709">
                  <a:extLst>
                    <a:ext uri="{9D8B030D-6E8A-4147-A177-3AD203B41FA5}">
                      <a16:colId xmlns:a16="http://schemas.microsoft.com/office/drawing/2014/main" val="4012517125"/>
                    </a:ext>
                  </a:extLst>
                </a:gridCol>
                <a:gridCol w="544333">
                  <a:extLst>
                    <a:ext uri="{9D8B030D-6E8A-4147-A177-3AD203B41FA5}">
                      <a16:colId xmlns:a16="http://schemas.microsoft.com/office/drawing/2014/main" val="1305437855"/>
                    </a:ext>
                  </a:extLst>
                </a:gridCol>
                <a:gridCol w="441283">
                  <a:extLst>
                    <a:ext uri="{9D8B030D-6E8A-4147-A177-3AD203B41FA5}">
                      <a16:colId xmlns:a16="http://schemas.microsoft.com/office/drawing/2014/main" val="1666491678"/>
                    </a:ext>
                  </a:extLst>
                </a:gridCol>
                <a:gridCol w="641442">
                  <a:extLst>
                    <a:ext uri="{9D8B030D-6E8A-4147-A177-3AD203B41FA5}">
                      <a16:colId xmlns:a16="http://schemas.microsoft.com/office/drawing/2014/main" val="1614983920"/>
                    </a:ext>
                  </a:extLst>
                </a:gridCol>
                <a:gridCol w="693442">
                  <a:extLst>
                    <a:ext uri="{9D8B030D-6E8A-4147-A177-3AD203B41FA5}">
                      <a16:colId xmlns:a16="http://schemas.microsoft.com/office/drawing/2014/main" val="130370508"/>
                    </a:ext>
                  </a:extLst>
                </a:gridCol>
                <a:gridCol w="667442">
                  <a:extLst>
                    <a:ext uri="{9D8B030D-6E8A-4147-A177-3AD203B41FA5}">
                      <a16:colId xmlns:a16="http://schemas.microsoft.com/office/drawing/2014/main" val="1576722781"/>
                    </a:ext>
                  </a:extLst>
                </a:gridCol>
                <a:gridCol w="667442">
                  <a:extLst>
                    <a:ext uri="{9D8B030D-6E8A-4147-A177-3AD203B41FA5}">
                      <a16:colId xmlns:a16="http://schemas.microsoft.com/office/drawing/2014/main" val="4200041477"/>
                    </a:ext>
                  </a:extLst>
                </a:gridCol>
                <a:gridCol w="667442">
                  <a:extLst>
                    <a:ext uri="{9D8B030D-6E8A-4147-A177-3AD203B41FA5}">
                      <a16:colId xmlns:a16="http://schemas.microsoft.com/office/drawing/2014/main" val="1683520824"/>
                    </a:ext>
                  </a:extLst>
                </a:gridCol>
                <a:gridCol w="904634">
                  <a:extLst>
                    <a:ext uri="{9D8B030D-6E8A-4147-A177-3AD203B41FA5}">
                      <a16:colId xmlns:a16="http://schemas.microsoft.com/office/drawing/2014/main" val="339227920"/>
                    </a:ext>
                  </a:extLst>
                </a:gridCol>
              </a:tblGrid>
              <a:tr h="386214">
                <a:tc>
                  <a:txBody>
                    <a:bodyPr/>
                    <a:lstStyle/>
                    <a:p>
                      <a:r>
                        <a:rPr lang="en-US" dirty="0"/>
                        <a:t>Bit No</a:t>
                      </a:r>
                      <a:endParaRPr lang="en-AU" dirty="0"/>
                    </a:p>
                  </a:txBody>
                  <a:tcPr/>
                </a:tc>
                <a:tc>
                  <a:txBody>
                    <a:bodyPr/>
                    <a:lstStyle/>
                    <a:p>
                      <a:r>
                        <a:rPr lang="en-US" dirty="0"/>
                        <a:t>7</a:t>
                      </a:r>
                      <a:endParaRPr lang="en-AU" dirty="0"/>
                    </a:p>
                  </a:txBody>
                  <a:tcPr/>
                </a:tc>
                <a:tc>
                  <a:txBody>
                    <a:bodyPr/>
                    <a:lstStyle/>
                    <a:p>
                      <a:r>
                        <a:rPr lang="en-US" dirty="0"/>
                        <a:t>6</a:t>
                      </a:r>
                      <a:endParaRPr lang="en-AU" dirty="0"/>
                    </a:p>
                  </a:txBody>
                  <a:tcPr/>
                </a:tc>
                <a:tc>
                  <a:txBody>
                    <a:bodyPr/>
                    <a:lstStyle/>
                    <a:p>
                      <a:r>
                        <a:rPr lang="en-US" dirty="0"/>
                        <a:t>5</a:t>
                      </a:r>
                      <a:endParaRPr lang="en-AU" dirty="0"/>
                    </a:p>
                  </a:txBody>
                  <a:tcPr/>
                </a:tc>
                <a:tc>
                  <a:txBody>
                    <a:bodyPr/>
                    <a:lstStyle/>
                    <a:p>
                      <a:r>
                        <a:rPr lang="en-US" dirty="0"/>
                        <a:t>4</a:t>
                      </a:r>
                      <a:endParaRPr lang="en-AU" dirty="0"/>
                    </a:p>
                  </a:txBody>
                  <a:tcPr/>
                </a:tc>
                <a:tc>
                  <a:txBody>
                    <a:bodyPr/>
                    <a:lstStyle/>
                    <a:p>
                      <a:r>
                        <a:rPr lang="en-US" dirty="0"/>
                        <a:t>3</a:t>
                      </a:r>
                      <a:endParaRPr lang="en-AU" dirty="0"/>
                    </a:p>
                  </a:txBody>
                  <a:tcPr/>
                </a:tc>
                <a:tc>
                  <a:txBody>
                    <a:bodyPr/>
                    <a:lstStyle/>
                    <a:p>
                      <a:r>
                        <a:rPr lang="en-US" dirty="0"/>
                        <a:t>2</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3857046117"/>
                  </a:ext>
                </a:extLst>
              </a:tr>
              <a:tr h="386214">
                <a:tc>
                  <a:txBody>
                    <a:bodyPr/>
                    <a:lstStyle/>
                    <a:p>
                      <a:r>
                        <a:rPr lang="en-US" dirty="0"/>
                        <a:t>A</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extLst>
                  <a:ext uri="{0D108BD9-81ED-4DB2-BD59-A6C34878D82A}">
                    <a16:rowId xmlns:a16="http://schemas.microsoft.com/office/drawing/2014/main" val="2760138063"/>
                  </a:ext>
                </a:extLst>
              </a:tr>
              <a:tr h="547136">
                <a:tc>
                  <a:txBody>
                    <a:bodyPr/>
                    <a:lstStyle/>
                    <a:p>
                      <a:r>
                        <a:rPr lang="en-US" sz="1400" dirty="0"/>
                        <a:t>BITWISE AND</a:t>
                      </a:r>
                      <a:endParaRPr lang="en-AU" sz="1400"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extLst>
                  <a:ext uri="{0D108BD9-81ED-4DB2-BD59-A6C34878D82A}">
                    <a16:rowId xmlns:a16="http://schemas.microsoft.com/office/drawing/2014/main" val="373783218"/>
                  </a:ext>
                </a:extLst>
              </a:tr>
              <a:tr h="675875">
                <a:tc>
                  <a:txBody>
                    <a:bodyPr/>
                    <a:lstStyle/>
                    <a:p>
                      <a:r>
                        <a:rPr lang="en-US" dirty="0"/>
                        <a:t>Mask =M</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20138395"/>
                  </a:ext>
                </a:extLst>
              </a:tr>
              <a:tr h="812872">
                <a:tc>
                  <a:txBody>
                    <a:bodyPr/>
                    <a:lstStyle/>
                    <a:p>
                      <a:r>
                        <a:rPr lang="en-US" dirty="0"/>
                        <a:t>A AND M</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3794860557"/>
                  </a:ext>
                </a:extLst>
              </a:tr>
            </a:tbl>
          </a:graphicData>
        </a:graphic>
      </p:graphicFrame>
    </p:spTree>
    <p:extLst>
      <p:ext uri="{BB962C8B-B14F-4D97-AF65-F5344CB8AC3E}">
        <p14:creationId xmlns:p14="http://schemas.microsoft.com/office/powerpoint/2010/main" val="407992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48680"/>
            <a:ext cx="8229600" cy="864096"/>
          </a:xfrm>
        </p:spPr>
        <p:txBody>
          <a:bodyPr>
            <a:normAutofit fontScale="90000"/>
          </a:bodyPr>
          <a:lstStyle/>
          <a:p>
            <a:r>
              <a:rPr lang="en-US" b="1" dirty="0">
                <a:solidFill>
                  <a:srgbClr val="0070C0"/>
                </a:solidFill>
              </a:rPr>
              <a:t>Gates and Transistors</a:t>
            </a:r>
            <a:br>
              <a:rPr lang="en-AU" dirty="0">
                <a:solidFill>
                  <a:srgbClr val="0070C0"/>
                </a:solidFill>
              </a:rPr>
            </a:br>
            <a:br>
              <a:rPr lang="en-AU" dirty="0">
                <a:solidFill>
                  <a:srgbClr val="0070C0"/>
                </a:solidFill>
              </a:rPr>
            </a:br>
            <a:endParaRPr lang="en-AU" dirty="0">
              <a:solidFill>
                <a:srgbClr val="0070C0"/>
              </a:solidFill>
            </a:endParaRPr>
          </a:p>
        </p:txBody>
      </p:sp>
      <p:sp>
        <p:nvSpPr>
          <p:cNvPr id="3" name="Content Placeholder 2"/>
          <p:cNvSpPr>
            <a:spLocks noGrp="1"/>
          </p:cNvSpPr>
          <p:nvPr>
            <p:ph idx="1"/>
          </p:nvPr>
        </p:nvSpPr>
        <p:spPr>
          <a:xfrm>
            <a:off x="457200" y="548680"/>
            <a:ext cx="8229600" cy="6696744"/>
          </a:xfrm>
        </p:spPr>
        <p:txBody>
          <a:bodyPr>
            <a:noAutofit/>
          </a:bodyPr>
          <a:lstStyle/>
          <a:p>
            <a:r>
              <a:rPr lang="en-US" sz="2400" dirty="0">
                <a:latin typeface="Times New Roman" panose="02020603050405020304" pitchFamily="18" charset="0"/>
                <a:cs typeface="Times New Roman" pitchFamily="18" charset="0"/>
              </a:rPr>
              <a:t>Logic gates are made up of transistors</a:t>
            </a:r>
          </a:p>
          <a:p>
            <a:endParaRPr lang="en-AU" sz="2400" dirty="0">
              <a:latin typeface="Times New Roman" panose="02020603050405020304" pitchFamily="18" charset="0"/>
              <a:cs typeface="Times New Roman" pitchFamily="18" charset="0"/>
            </a:endParaRPr>
          </a:p>
          <a:p>
            <a:r>
              <a:rPr lang="en-US" sz="2400" dirty="0">
                <a:latin typeface="Times New Roman" panose="02020603050405020304" pitchFamily="18" charset="0"/>
                <a:cs typeface="Times New Roman" pitchFamily="18" charset="0"/>
              </a:rPr>
              <a:t>Remember that a transistor is just a switch that can be open or closed.</a:t>
            </a:r>
          </a:p>
          <a:p>
            <a:endParaRPr lang="en-AU" sz="2400" dirty="0">
              <a:latin typeface="Times New Roman" panose="02020603050405020304" pitchFamily="18" charset="0"/>
              <a:cs typeface="Times New Roman" pitchFamily="18" charset="0"/>
            </a:endParaRPr>
          </a:p>
          <a:p>
            <a:r>
              <a:rPr lang="en-AU" sz="2400" dirty="0">
                <a:latin typeface="Times New Roman" panose="02020603050405020304" pitchFamily="18" charset="0"/>
                <a:cs typeface="Times New Roman" panose="02020603050405020304" pitchFamily="18" charset="0"/>
                <a:hlinkClick r:id="rId2"/>
              </a:rPr>
              <a:t>https://www.electronics-tutorials.ws/transistor/tran_4.html</a:t>
            </a:r>
            <a:endParaRPr lang="en-A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itchFamily="18" charset="0"/>
              </a:rPr>
              <a:t>If open, no current flows (“0”)</a:t>
            </a:r>
          </a:p>
          <a:p>
            <a:endParaRPr lang="en-AU" sz="2400" dirty="0">
              <a:latin typeface="Times New Roman" panose="02020603050405020304" pitchFamily="18" charset="0"/>
              <a:cs typeface="Times New Roman" pitchFamily="18" charset="0"/>
            </a:endParaRPr>
          </a:p>
          <a:p>
            <a:r>
              <a:rPr lang="en-US" sz="2400" dirty="0">
                <a:latin typeface="Times New Roman" panose="02020603050405020304" pitchFamily="18" charset="0"/>
                <a:cs typeface="Times New Roman" pitchFamily="18" charset="0"/>
              </a:rPr>
              <a:t>If closed, current flows (“1”)</a:t>
            </a:r>
          </a:p>
          <a:p>
            <a:endParaRPr lang="en-AU" sz="2400" dirty="0">
              <a:latin typeface="Times New Roman" panose="02020603050405020304" pitchFamily="18" charset="0"/>
              <a:cs typeface="Times New Roman" pitchFamily="18" charset="0"/>
            </a:endParaRPr>
          </a:p>
          <a:p>
            <a:r>
              <a:rPr lang="en-US" sz="2400" dirty="0">
                <a:latin typeface="Times New Roman" panose="02020603050405020304" pitchFamily="18" charset="0"/>
                <a:cs typeface="Times New Roman" pitchFamily="18" charset="0"/>
              </a:rPr>
              <a:t>Two basic types</a:t>
            </a:r>
          </a:p>
          <a:p>
            <a:pPr lvl="1"/>
            <a:r>
              <a:rPr lang="en-US" sz="2400" dirty="0">
                <a:latin typeface="Times New Roman" panose="02020603050405020304" pitchFamily="18" charset="0"/>
                <a:cs typeface="Times New Roman" pitchFamily="18" charset="0"/>
              </a:rPr>
              <a:t>Current used to turn the switch on (off be default) NPN transistor</a:t>
            </a:r>
          </a:p>
          <a:p>
            <a:pPr lvl="1"/>
            <a:r>
              <a:rPr lang="en-US" sz="2400" dirty="0">
                <a:latin typeface="Times New Roman" panose="02020603050405020304" pitchFamily="18" charset="0"/>
                <a:cs typeface="Times New Roman" pitchFamily="18" charset="0"/>
              </a:rPr>
              <a:t>Current used to turn the switch off (on by default) PNP transistor</a:t>
            </a:r>
            <a:endParaRPr lang="en-AU" sz="2400" dirty="0">
              <a:latin typeface="Times New Roman" panose="02020603050405020304" pitchFamily="18" charset="0"/>
              <a:cs typeface="Times New Roman" pitchFamily="18" charset="0"/>
            </a:endParaRPr>
          </a:p>
          <a:p>
            <a:pPr marL="457200" lvl="1" indent="0">
              <a:buNone/>
            </a:pPr>
            <a:endParaRPr lang="en-AU" sz="2400" dirty="0"/>
          </a:p>
          <a:p>
            <a:pPr marL="0" indent="0">
              <a:buNone/>
            </a:pPr>
            <a:endParaRPr lang="en-AU" dirty="0"/>
          </a:p>
        </p:txBody>
      </p:sp>
    </p:spTree>
    <p:extLst>
      <p:ext uri="{BB962C8B-B14F-4D97-AF65-F5344CB8AC3E}">
        <p14:creationId xmlns:p14="http://schemas.microsoft.com/office/powerpoint/2010/main" val="4146372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Bit Masking- e.g. Resetting a Particular Bit, bit 0</a:t>
            </a:r>
          </a:p>
        </p:txBody>
      </p:sp>
      <p:sp>
        <p:nvSpPr>
          <p:cNvPr id="4" name="Content Placeholder 3"/>
          <p:cNvSpPr>
            <a:spLocks noGrp="1"/>
          </p:cNvSpPr>
          <p:nvPr>
            <p:ph sz="half" idx="2"/>
          </p:nvPr>
        </p:nvSpPr>
        <p:spPr>
          <a:xfrm>
            <a:off x="971600" y="1417638"/>
            <a:ext cx="9721080" cy="5165724"/>
          </a:xfrm>
        </p:spPr>
        <p:txBody>
          <a:bodyPr>
            <a:normAutofit/>
          </a:bodyPr>
          <a:lstStyle/>
          <a:p>
            <a:pPr marL="0" indent="0">
              <a:buNone/>
            </a:pPr>
            <a:r>
              <a:rPr lang="en-AU" sz="2000" dirty="0"/>
              <a:t>Example byte: 1000 1101</a:t>
            </a:r>
            <a:r>
              <a:rPr lang="en-AU" sz="2000" baseline="-25000" dirty="0"/>
              <a:t>2</a:t>
            </a:r>
            <a:r>
              <a:rPr lang="en-AU" sz="2000" dirty="0"/>
              <a:t> = 8D</a:t>
            </a:r>
            <a:r>
              <a:rPr lang="en-AU" sz="2000" baseline="-25000" dirty="0"/>
              <a:t>16</a:t>
            </a:r>
          </a:p>
          <a:p>
            <a:r>
              <a:rPr lang="en-AU" sz="2000" dirty="0"/>
              <a:t> </a:t>
            </a:r>
            <a:r>
              <a:rPr lang="en-AU" sz="2000" b="1" dirty="0"/>
              <a:t>In Java:</a:t>
            </a:r>
          </a:p>
          <a:p>
            <a:pPr marL="0" indent="0">
              <a:buNone/>
            </a:pPr>
            <a:r>
              <a:rPr lang="en-AU" sz="1800" dirty="0">
                <a:latin typeface="Courier New" pitchFamily="49" charset="0"/>
                <a:cs typeface="Courier New" pitchFamily="49" charset="0"/>
              </a:rPr>
              <a:t>short data = 0x8D; </a:t>
            </a:r>
          </a:p>
          <a:p>
            <a:pPr marL="0" indent="0">
              <a:buNone/>
            </a:pPr>
            <a:r>
              <a:rPr lang="en-AU" sz="1800" dirty="0">
                <a:latin typeface="Courier New" pitchFamily="49" charset="0"/>
                <a:cs typeface="Courier New" pitchFamily="49" charset="0"/>
              </a:rPr>
              <a:t>short bitmask = 0xFE; </a:t>
            </a:r>
          </a:p>
          <a:p>
            <a:pPr marL="0" indent="0">
              <a:buNone/>
            </a:pPr>
            <a:r>
              <a:rPr lang="en-AU" sz="1800" dirty="0">
                <a:latin typeface="Courier New" pitchFamily="49" charset="0"/>
                <a:cs typeface="Courier New" pitchFamily="49" charset="0"/>
              </a:rPr>
              <a:t>short result =  (short) (data &amp; bitmask);               </a:t>
            </a:r>
            <a:r>
              <a:rPr lang="en-AU" sz="1800" dirty="0" err="1">
                <a:latin typeface="Courier New" pitchFamily="49" charset="0"/>
                <a:cs typeface="Courier New" pitchFamily="49" charset="0"/>
              </a:rPr>
              <a:t>System.out.println</a:t>
            </a:r>
            <a:r>
              <a:rPr lang="en-AU" sz="1800" dirty="0">
                <a:latin typeface="Courier New" pitchFamily="49" charset="0"/>
                <a:cs typeface="Courier New" pitchFamily="49" charset="0"/>
              </a:rPr>
              <a:t>(</a:t>
            </a:r>
            <a:r>
              <a:rPr lang="en-AU" sz="1800" dirty="0" err="1">
                <a:latin typeface="Courier New" pitchFamily="49" charset="0"/>
                <a:cs typeface="Courier New" pitchFamily="49" charset="0"/>
              </a:rPr>
              <a:t>String.format</a:t>
            </a:r>
            <a:r>
              <a:rPr lang="en-AU" sz="1800" dirty="0">
                <a:latin typeface="Courier New" pitchFamily="49" charset="0"/>
                <a:cs typeface="Courier New" pitchFamily="49" charset="0"/>
              </a:rPr>
              <a:t>("%</a:t>
            </a:r>
            <a:r>
              <a:rPr lang="en-AU" sz="1800" dirty="0" err="1">
                <a:latin typeface="Courier New" pitchFamily="49" charset="0"/>
                <a:cs typeface="Courier New" pitchFamily="49" charset="0"/>
              </a:rPr>
              <a:t>x",result</a:t>
            </a:r>
            <a:r>
              <a:rPr lang="en-AU" sz="1800" dirty="0">
                <a:latin typeface="Courier New" pitchFamily="49" charset="0"/>
                <a:cs typeface="Courier New" pitchFamily="49" charset="0"/>
              </a:rPr>
              <a:t>));</a:t>
            </a:r>
          </a:p>
          <a:p>
            <a:endParaRPr lang="en-AU" dirty="0"/>
          </a:p>
        </p:txBody>
      </p:sp>
      <p:graphicFrame>
        <p:nvGraphicFramePr>
          <p:cNvPr id="5" name="Table 5">
            <a:extLst>
              <a:ext uri="{FF2B5EF4-FFF2-40B4-BE49-F238E27FC236}">
                <a16:creationId xmlns:a16="http://schemas.microsoft.com/office/drawing/2014/main" id="{358077D1-658E-4545-BB72-7D402A5B4783}"/>
              </a:ext>
            </a:extLst>
          </p:cNvPr>
          <p:cNvGraphicFramePr>
            <a:graphicFrameLocks noGrp="1"/>
          </p:cNvGraphicFramePr>
          <p:nvPr>
            <p:extLst>
              <p:ext uri="{D42A27DB-BD31-4B8C-83A1-F6EECF244321}">
                <p14:modId xmlns:p14="http://schemas.microsoft.com/office/powerpoint/2010/main" val="3146949077"/>
              </p:ext>
            </p:extLst>
          </p:nvPr>
        </p:nvGraphicFramePr>
        <p:xfrm>
          <a:off x="1331640" y="3501008"/>
          <a:ext cx="6244169" cy="3184153"/>
        </p:xfrm>
        <a:graphic>
          <a:graphicData uri="http://schemas.openxmlformats.org/drawingml/2006/table">
            <a:tbl>
              <a:tblPr firstRow="1" bandRow="1">
                <a:tableStyleId>{5C22544A-7EE6-4342-B048-85BDC9FD1C3A}</a:tableStyleId>
              </a:tblPr>
              <a:tblGrid>
                <a:gridCol w="1016709">
                  <a:extLst>
                    <a:ext uri="{9D8B030D-6E8A-4147-A177-3AD203B41FA5}">
                      <a16:colId xmlns:a16="http://schemas.microsoft.com/office/drawing/2014/main" val="4012517125"/>
                    </a:ext>
                  </a:extLst>
                </a:gridCol>
                <a:gridCol w="544333">
                  <a:extLst>
                    <a:ext uri="{9D8B030D-6E8A-4147-A177-3AD203B41FA5}">
                      <a16:colId xmlns:a16="http://schemas.microsoft.com/office/drawing/2014/main" val="1305437855"/>
                    </a:ext>
                  </a:extLst>
                </a:gridCol>
                <a:gridCol w="441283">
                  <a:extLst>
                    <a:ext uri="{9D8B030D-6E8A-4147-A177-3AD203B41FA5}">
                      <a16:colId xmlns:a16="http://schemas.microsoft.com/office/drawing/2014/main" val="1666491678"/>
                    </a:ext>
                  </a:extLst>
                </a:gridCol>
                <a:gridCol w="667442">
                  <a:extLst>
                    <a:ext uri="{9D8B030D-6E8A-4147-A177-3AD203B41FA5}">
                      <a16:colId xmlns:a16="http://schemas.microsoft.com/office/drawing/2014/main" val="1614983920"/>
                    </a:ext>
                  </a:extLst>
                </a:gridCol>
                <a:gridCol w="570593">
                  <a:extLst>
                    <a:ext uri="{9D8B030D-6E8A-4147-A177-3AD203B41FA5}">
                      <a16:colId xmlns:a16="http://schemas.microsoft.com/office/drawing/2014/main" val="130370508"/>
                    </a:ext>
                  </a:extLst>
                </a:gridCol>
                <a:gridCol w="764291">
                  <a:extLst>
                    <a:ext uri="{9D8B030D-6E8A-4147-A177-3AD203B41FA5}">
                      <a16:colId xmlns:a16="http://schemas.microsoft.com/office/drawing/2014/main" val="1576722781"/>
                    </a:ext>
                  </a:extLst>
                </a:gridCol>
                <a:gridCol w="667442">
                  <a:extLst>
                    <a:ext uri="{9D8B030D-6E8A-4147-A177-3AD203B41FA5}">
                      <a16:colId xmlns:a16="http://schemas.microsoft.com/office/drawing/2014/main" val="4200041477"/>
                    </a:ext>
                  </a:extLst>
                </a:gridCol>
                <a:gridCol w="667442">
                  <a:extLst>
                    <a:ext uri="{9D8B030D-6E8A-4147-A177-3AD203B41FA5}">
                      <a16:colId xmlns:a16="http://schemas.microsoft.com/office/drawing/2014/main" val="1683520824"/>
                    </a:ext>
                  </a:extLst>
                </a:gridCol>
                <a:gridCol w="904634">
                  <a:extLst>
                    <a:ext uri="{9D8B030D-6E8A-4147-A177-3AD203B41FA5}">
                      <a16:colId xmlns:a16="http://schemas.microsoft.com/office/drawing/2014/main" val="339227920"/>
                    </a:ext>
                  </a:extLst>
                </a:gridCol>
              </a:tblGrid>
              <a:tr h="811748">
                <a:tc>
                  <a:txBody>
                    <a:bodyPr/>
                    <a:lstStyle/>
                    <a:p>
                      <a:r>
                        <a:rPr lang="en-US" dirty="0"/>
                        <a:t>Bit No</a:t>
                      </a:r>
                      <a:endParaRPr lang="en-AU" dirty="0"/>
                    </a:p>
                  </a:txBody>
                  <a:tcPr/>
                </a:tc>
                <a:tc>
                  <a:txBody>
                    <a:bodyPr/>
                    <a:lstStyle/>
                    <a:p>
                      <a:r>
                        <a:rPr lang="en-US" dirty="0"/>
                        <a:t>7</a:t>
                      </a:r>
                      <a:endParaRPr lang="en-AU" dirty="0"/>
                    </a:p>
                  </a:txBody>
                  <a:tcPr/>
                </a:tc>
                <a:tc>
                  <a:txBody>
                    <a:bodyPr/>
                    <a:lstStyle/>
                    <a:p>
                      <a:r>
                        <a:rPr lang="en-US" dirty="0"/>
                        <a:t>6</a:t>
                      </a:r>
                      <a:endParaRPr lang="en-AU" dirty="0"/>
                    </a:p>
                  </a:txBody>
                  <a:tcPr/>
                </a:tc>
                <a:tc>
                  <a:txBody>
                    <a:bodyPr/>
                    <a:lstStyle/>
                    <a:p>
                      <a:r>
                        <a:rPr lang="en-US" dirty="0"/>
                        <a:t>5</a:t>
                      </a:r>
                      <a:endParaRPr lang="en-AU" dirty="0"/>
                    </a:p>
                  </a:txBody>
                  <a:tcPr/>
                </a:tc>
                <a:tc>
                  <a:txBody>
                    <a:bodyPr/>
                    <a:lstStyle/>
                    <a:p>
                      <a:r>
                        <a:rPr lang="en-US" dirty="0"/>
                        <a:t>4</a:t>
                      </a:r>
                      <a:endParaRPr lang="en-AU" dirty="0"/>
                    </a:p>
                  </a:txBody>
                  <a:tcPr/>
                </a:tc>
                <a:tc>
                  <a:txBody>
                    <a:bodyPr/>
                    <a:lstStyle/>
                    <a:p>
                      <a:r>
                        <a:rPr lang="en-US" dirty="0"/>
                        <a:t>3</a:t>
                      </a:r>
                      <a:endParaRPr lang="en-AU" dirty="0"/>
                    </a:p>
                  </a:txBody>
                  <a:tcPr/>
                </a:tc>
                <a:tc>
                  <a:txBody>
                    <a:bodyPr/>
                    <a:lstStyle/>
                    <a:p>
                      <a:r>
                        <a:rPr lang="en-US" dirty="0"/>
                        <a:t>2</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3857046117"/>
                  </a:ext>
                </a:extLst>
              </a:tr>
              <a:tr h="670402">
                <a:tc>
                  <a:txBody>
                    <a:bodyPr/>
                    <a:lstStyle/>
                    <a:p>
                      <a:r>
                        <a:rPr lang="en-US" dirty="0"/>
                        <a:t>E(EXAMPLE)</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extLst>
                  <a:ext uri="{0D108BD9-81ED-4DB2-BD59-A6C34878D82A}">
                    <a16:rowId xmlns:a16="http://schemas.microsoft.com/office/drawing/2014/main" val="2760138063"/>
                  </a:ext>
                </a:extLst>
              </a:tr>
              <a:tr h="542706">
                <a:tc>
                  <a:txBody>
                    <a:bodyPr/>
                    <a:lstStyle/>
                    <a:p>
                      <a:r>
                        <a:rPr lang="en-US" sz="1400" dirty="0"/>
                        <a:t>BITWISE AND</a:t>
                      </a:r>
                      <a:endParaRPr lang="en-AU" sz="1400"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tc>
                  <a:txBody>
                    <a:bodyPr/>
                    <a:lstStyle/>
                    <a:p>
                      <a:r>
                        <a:rPr lang="en-US" dirty="0"/>
                        <a:t>&amp;</a:t>
                      </a:r>
                      <a:endParaRPr lang="en-AU" dirty="0"/>
                    </a:p>
                  </a:txBody>
                  <a:tcPr/>
                </a:tc>
                <a:extLst>
                  <a:ext uri="{0D108BD9-81ED-4DB2-BD59-A6C34878D82A}">
                    <a16:rowId xmlns:a16="http://schemas.microsoft.com/office/drawing/2014/main" val="373783218"/>
                  </a:ext>
                </a:extLst>
              </a:tr>
              <a:tr h="670402">
                <a:tc>
                  <a:txBody>
                    <a:bodyPr/>
                    <a:lstStyle/>
                    <a:p>
                      <a:r>
                        <a:rPr lang="en-US" dirty="0"/>
                        <a:t>Mask =M</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20138395"/>
                  </a:ext>
                </a:extLst>
              </a:tr>
              <a:tr h="488895">
                <a:tc>
                  <a:txBody>
                    <a:bodyPr/>
                    <a:lstStyle/>
                    <a:p>
                      <a:r>
                        <a:rPr lang="en-US" dirty="0"/>
                        <a:t>E AND M</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b="1" dirty="0">
                          <a:solidFill>
                            <a:srgbClr val="FF0000"/>
                          </a:solidFill>
                        </a:rPr>
                        <a:t>0</a:t>
                      </a:r>
                      <a:endParaRPr lang="en-AU" b="1" dirty="0">
                        <a:solidFill>
                          <a:srgbClr val="FF0000"/>
                        </a:solidFill>
                      </a:endParaRPr>
                    </a:p>
                  </a:txBody>
                  <a:tcPr/>
                </a:tc>
                <a:extLst>
                  <a:ext uri="{0D108BD9-81ED-4DB2-BD59-A6C34878D82A}">
                    <a16:rowId xmlns:a16="http://schemas.microsoft.com/office/drawing/2014/main" val="3794860557"/>
                  </a:ext>
                </a:extLst>
              </a:tr>
            </a:tbl>
          </a:graphicData>
        </a:graphic>
      </p:graphicFrame>
    </p:spTree>
    <p:extLst>
      <p:ext uri="{BB962C8B-B14F-4D97-AF65-F5344CB8AC3E}">
        <p14:creationId xmlns:p14="http://schemas.microsoft.com/office/powerpoint/2010/main" val="2943490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Bit Masking- Setting a Particular Bit</a:t>
            </a:r>
          </a:p>
        </p:txBody>
      </p:sp>
      <p:sp>
        <p:nvSpPr>
          <p:cNvPr id="3" name="Content Placeholder 2"/>
          <p:cNvSpPr>
            <a:spLocks noGrp="1"/>
          </p:cNvSpPr>
          <p:nvPr>
            <p:ph sz="half" idx="1"/>
          </p:nvPr>
        </p:nvSpPr>
        <p:spPr>
          <a:xfrm>
            <a:off x="0" y="1600200"/>
            <a:ext cx="9036496" cy="4525963"/>
          </a:xfrm>
        </p:spPr>
        <p:txBody>
          <a:bodyPr>
            <a:normAutofit/>
          </a:bodyPr>
          <a:lstStyle/>
          <a:p>
            <a:r>
              <a:rPr lang="en-AU" sz="2400" dirty="0">
                <a:latin typeface="Times New Roman" pitchFamily="18" charset="0"/>
                <a:cs typeface="Times New Roman" pitchFamily="18" charset="0"/>
              </a:rPr>
              <a:t>To </a:t>
            </a:r>
            <a:r>
              <a:rPr lang="en-AU" sz="2400" b="1" dirty="0">
                <a:solidFill>
                  <a:srgbClr val="FF0000"/>
                </a:solidFill>
                <a:latin typeface="Times New Roman" pitchFamily="18" charset="0"/>
                <a:cs typeface="Times New Roman" pitchFamily="18" charset="0"/>
              </a:rPr>
              <a:t>set </a:t>
            </a:r>
            <a:r>
              <a:rPr lang="en-AU" sz="2400" dirty="0">
                <a:latin typeface="Times New Roman" pitchFamily="18" charset="0"/>
                <a:cs typeface="Times New Roman" pitchFamily="18" charset="0"/>
              </a:rPr>
              <a:t>(i.e. make 1) a bit in a byte, OR it with a mask of all 0’s except the bit to set e.g. set </a:t>
            </a:r>
            <a:r>
              <a:rPr lang="en-AU" sz="2400" b="1" dirty="0">
                <a:solidFill>
                  <a:srgbClr val="FF0000"/>
                </a:solidFill>
                <a:latin typeface="Times New Roman" pitchFamily="18" charset="0"/>
                <a:cs typeface="Times New Roman" pitchFamily="18" charset="0"/>
              </a:rPr>
              <a:t>bit 4 </a:t>
            </a:r>
            <a:r>
              <a:rPr lang="en-AU" sz="2400" dirty="0">
                <a:latin typeface="Times New Roman" pitchFamily="18" charset="0"/>
                <a:cs typeface="Times New Roman" pitchFamily="18" charset="0"/>
              </a:rPr>
              <a:t>:</a:t>
            </a:r>
          </a:p>
          <a:p>
            <a:r>
              <a:rPr lang="en-AU" sz="2400" dirty="0">
                <a:latin typeface="Times New Roman" pitchFamily="18" charset="0"/>
                <a:cs typeface="Times New Roman" pitchFamily="18" charset="0"/>
              </a:rPr>
              <a:t>A = XXXX XXXX</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where X is 0 or 1 </a:t>
            </a:r>
          </a:p>
          <a:p>
            <a:r>
              <a:rPr lang="en-AU" sz="2400" dirty="0">
                <a:latin typeface="Times New Roman" pitchFamily="18" charset="0"/>
                <a:cs typeface="Times New Roman" pitchFamily="18" charset="0"/>
              </a:rPr>
              <a:t>A OR M= XXXX XXXX</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OR 0001 0000</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XXX</a:t>
            </a:r>
            <a:r>
              <a:rPr lang="en-AU" sz="2400" b="1" dirty="0">
                <a:solidFill>
                  <a:srgbClr val="FF0000"/>
                </a:solidFill>
                <a:latin typeface="Times New Roman" pitchFamily="18" charset="0"/>
                <a:cs typeface="Times New Roman" pitchFamily="18" charset="0"/>
              </a:rPr>
              <a:t>1</a:t>
            </a:r>
            <a:r>
              <a:rPr lang="en-AU" sz="2400" dirty="0">
                <a:latin typeface="Times New Roman" pitchFamily="18" charset="0"/>
                <a:cs typeface="Times New Roman" pitchFamily="18" charset="0"/>
              </a:rPr>
              <a:t> XXXX</a:t>
            </a:r>
            <a:r>
              <a:rPr lang="en-AU" sz="2400" baseline="-25000" dirty="0">
                <a:latin typeface="Times New Roman" pitchFamily="18" charset="0"/>
                <a:cs typeface="Times New Roman" pitchFamily="18" charset="0"/>
              </a:rPr>
              <a:t>2</a:t>
            </a:r>
          </a:p>
          <a:p>
            <a:endParaRPr lang="en-AU" sz="2400" dirty="0">
              <a:latin typeface="Times New Roman" pitchFamily="18" charset="0"/>
              <a:cs typeface="Times New Roman" pitchFamily="18" charset="0"/>
            </a:endParaRPr>
          </a:p>
          <a:p>
            <a:pPr marL="0" indent="0">
              <a:buNone/>
            </a:pPr>
            <a:br>
              <a:rPr lang="en-AU" sz="1800" dirty="0">
                <a:latin typeface="Times New Roman" pitchFamily="18" charset="0"/>
                <a:cs typeface="Times New Roman" pitchFamily="18" charset="0"/>
              </a:rPr>
            </a:br>
            <a:br>
              <a:rPr lang="en-AU" sz="2400" dirty="0"/>
            </a:br>
            <a:endParaRPr lang="en-AU" sz="2400" dirty="0"/>
          </a:p>
          <a:p>
            <a:pPr marL="0" indent="0">
              <a:buNone/>
            </a:pPr>
            <a:endParaRPr lang="en-AU" sz="2400" dirty="0"/>
          </a:p>
          <a:p>
            <a:pPr marL="0" indent="0">
              <a:buNone/>
            </a:pPr>
            <a:endParaRPr lang="en-AU" sz="2400" dirty="0"/>
          </a:p>
        </p:txBody>
      </p:sp>
      <p:graphicFrame>
        <p:nvGraphicFramePr>
          <p:cNvPr id="5" name="Table 5">
            <a:extLst>
              <a:ext uri="{FF2B5EF4-FFF2-40B4-BE49-F238E27FC236}">
                <a16:creationId xmlns:a16="http://schemas.microsoft.com/office/drawing/2014/main" id="{358077D1-658E-4545-BB72-7D402A5B4783}"/>
              </a:ext>
            </a:extLst>
          </p:cNvPr>
          <p:cNvGraphicFramePr>
            <a:graphicFrameLocks noGrp="1"/>
          </p:cNvGraphicFramePr>
          <p:nvPr>
            <p:extLst>
              <p:ext uri="{D42A27DB-BD31-4B8C-83A1-F6EECF244321}">
                <p14:modId xmlns:p14="http://schemas.microsoft.com/office/powerpoint/2010/main" val="3487053719"/>
              </p:ext>
            </p:extLst>
          </p:nvPr>
        </p:nvGraphicFramePr>
        <p:xfrm>
          <a:off x="899592" y="3429001"/>
          <a:ext cx="6244169" cy="2808311"/>
        </p:xfrm>
        <a:graphic>
          <a:graphicData uri="http://schemas.openxmlformats.org/drawingml/2006/table">
            <a:tbl>
              <a:tblPr firstRow="1" bandRow="1">
                <a:tableStyleId>{5C22544A-7EE6-4342-B048-85BDC9FD1C3A}</a:tableStyleId>
              </a:tblPr>
              <a:tblGrid>
                <a:gridCol w="1016709">
                  <a:extLst>
                    <a:ext uri="{9D8B030D-6E8A-4147-A177-3AD203B41FA5}">
                      <a16:colId xmlns:a16="http://schemas.microsoft.com/office/drawing/2014/main" val="4012517125"/>
                    </a:ext>
                  </a:extLst>
                </a:gridCol>
                <a:gridCol w="544333">
                  <a:extLst>
                    <a:ext uri="{9D8B030D-6E8A-4147-A177-3AD203B41FA5}">
                      <a16:colId xmlns:a16="http://schemas.microsoft.com/office/drawing/2014/main" val="1305437855"/>
                    </a:ext>
                  </a:extLst>
                </a:gridCol>
                <a:gridCol w="441283">
                  <a:extLst>
                    <a:ext uri="{9D8B030D-6E8A-4147-A177-3AD203B41FA5}">
                      <a16:colId xmlns:a16="http://schemas.microsoft.com/office/drawing/2014/main" val="1666491678"/>
                    </a:ext>
                  </a:extLst>
                </a:gridCol>
                <a:gridCol w="641442">
                  <a:extLst>
                    <a:ext uri="{9D8B030D-6E8A-4147-A177-3AD203B41FA5}">
                      <a16:colId xmlns:a16="http://schemas.microsoft.com/office/drawing/2014/main" val="1614983920"/>
                    </a:ext>
                  </a:extLst>
                </a:gridCol>
                <a:gridCol w="693442">
                  <a:extLst>
                    <a:ext uri="{9D8B030D-6E8A-4147-A177-3AD203B41FA5}">
                      <a16:colId xmlns:a16="http://schemas.microsoft.com/office/drawing/2014/main" val="130370508"/>
                    </a:ext>
                  </a:extLst>
                </a:gridCol>
                <a:gridCol w="667442">
                  <a:extLst>
                    <a:ext uri="{9D8B030D-6E8A-4147-A177-3AD203B41FA5}">
                      <a16:colId xmlns:a16="http://schemas.microsoft.com/office/drawing/2014/main" val="1576722781"/>
                    </a:ext>
                  </a:extLst>
                </a:gridCol>
                <a:gridCol w="667442">
                  <a:extLst>
                    <a:ext uri="{9D8B030D-6E8A-4147-A177-3AD203B41FA5}">
                      <a16:colId xmlns:a16="http://schemas.microsoft.com/office/drawing/2014/main" val="4200041477"/>
                    </a:ext>
                  </a:extLst>
                </a:gridCol>
                <a:gridCol w="667442">
                  <a:extLst>
                    <a:ext uri="{9D8B030D-6E8A-4147-A177-3AD203B41FA5}">
                      <a16:colId xmlns:a16="http://schemas.microsoft.com/office/drawing/2014/main" val="1683520824"/>
                    </a:ext>
                  </a:extLst>
                </a:gridCol>
                <a:gridCol w="904634">
                  <a:extLst>
                    <a:ext uri="{9D8B030D-6E8A-4147-A177-3AD203B41FA5}">
                      <a16:colId xmlns:a16="http://schemas.microsoft.com/office/drawing/2014/main" val="339227920"/>
                    </a:ext>
                  </a:extLst>
                </a:gridCol>
              </a:tblGrid>
              <a:tr h="386214">
                <a:tc>
                  <a:txBody>
                    <a:bodyPr/>
                    <a:lstStyle/>
                    <a:p>
                      <a:r>
                        <a:rPr lang="en-US" dirty="0"/>
                        <a:t>Bit No</a:t>
                      </a:r>
                      <a:endParaRPr lang="en-AU" dirty="0"/>
                    </a:p>
                  </a:txBody>
                  <a:tcPr/>
                </a:tc>
                <a:tc>
                  <a:txBody>
                    <a:bodyPr/>
                    <a:lstStyle/>
                    <a:p>
                      <a:r>
                        <a:rPr lang="en-US" dirty="0"/>
                        <a:t>7</a:t>
                      </a:r>
                      <a:endParaRPr lang="en-AU" dirty="0"/>
                    </a:p>
                  </a:txBody>
                  <a:tcPr/>
                </a:tc>
                <a:tc>
                  <a:txBody>
                    <a:bodyPr/>
                    <a:lstStyle/>
                    <a:p>
                      <a:r>
                        <a:rPr lang="en-US" dirty="0"/>
                        <a:t>6</a:t>
                      </a:r>
                      <a:endParaRPr lang="en-AU" dirty="0"/>
                    </a:p>
                  </a:txBody>
                  <a:tcPr/>
                </a:tc>
                <a:tc>
                  <a:txBody>
                    <a:bodyPr/>
                    <a:lstStyle/>
                    <a:p>
                      <a:r>
                        <a:rPr lang="en-US" dirty="0"/>
                        <a:t>5</a:t>
                      </a:r>
                      <a:endParaRPr lang="en-AU" dirty="0"/>
                    </a:p>
                  </a:txBody>
                  <a:tcPr/>
                </a:tc>
                <a:tc>
                  <a:txBody>
                    <a:bodyPr/>
                    <a:lstStyle/>
                    <a:p>
                      <a:r>
                        <a:rPr lang="en-US" dirty="0"/>
                        <a:t>4</a:t>
                      </a:r>
                      <a:endParaRPr lang="en-AU" dirty="0"/>
                    </a:p>
                  </a:txBody>
                  <a:tcPr/>
                </a:tc>
                <a:tc>
                  <a:txBody>
                    <a:bodyPr/>
                    <a:lstStyle/>
                    <a:p>
                      <a:r>
                        <a:rPr lang="en-US" dirty="0"/>
                        <a:t>3</a:t>
                      </a:r>
                      <a:endParaRPr lang="en-AU" dirty="0"/>
                    </a:p>
                  </a:txBody>
                  <a:tcPr/>
                </a:tc>
                <a:tc>
                  <a:txBody>
                    <a:bodyPr/>
                    <a:lstStyle/>
                    <a:p>
                      <a:r>
                        <a:rPr lang="en-US" dirty="0"/>
                        <a:t>2</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3857046117"/>
                  </a:ext>
                </a:extLst>
              </a:tr>
              <a:tr h="386214">
                <a:tc>
                  <a:txBody>
                    <a:bodyPr/>
                    <a:lstStyle/>
                    <a:p>
                      <a:r>
                        <a:rPr lang="en-US" dirty="0"/>
                        <a:t>A</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extLst>
                  <a:ext uri="{0D108BD9-81ED-4DB2-BD59-A6C34878D82A}">
                    <a16:rowId xmlns:a16="http://schemas.microsoft.com/office/drawing/2014/main" val="2760138063"/>
                  </a:ext>
                </a:extLst>
              </a:tr>
              <a:tr h="547136">
                <a:tc>
                  <a:txBody>
                    <a:bodyPr/>
                    <a:lstStyle/>
                    <a:p>
                      <a:r>
                        <a:rPr lang="en-US" sz="1400" dirty="0"/>
                        <a:t>BITWISE OR</a:t>
                      </a:r>
                      <a:endParaRPr lang="en-AU" sz="1400"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extLst>
                  <a:ext uri="{0D108BD9-81ED-4DB2-BD59-A6C34878D82A}">
                    <a16:rowId xmlns:a16="http://schemas.microsoft.com/office/drawing/2014/main" val="373783218"/>
                  </a:ext>
                </a:extLst>
              </a:tr>
              <a:tr h="675875">
                <a:tc>
                  <a:txBody>
                    <a:bodyPr/>
                    <a:lstStyle/>
                    <a:p>
                      <a:r>
                        <a:rPr lang="en-US" dirty="0"/>
                        <a:t>Mask =M</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b="0" dirty="0">
                          <a:solidFill>
                            <a:schemeClr val="tx1"/>
                          </a:solidFill>
                        </a:rPr>
                        <a:t>1</a:t>
                      </a:r>
                      <a:endParaRPr lang="en-AU" b="0" dirty="0">
                        <a:solidFill>
                          <a:schemeClr val="tx1"/>
                        </a:solidFill>
                      </a:endParaRPr>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20138395"/>
                  </a:ext>
                </a:extLst>
              </a:tr>
              <a:tr h="812872">
                <a:tc>
                  <a:txBody>
                    <a:bodyPr/>
                    <a:lstStyle/>
                    <a:p>
                      <a:r>
                        <a:rPr lang="en-US" dirty="0"/>
                        <a:t>A OR M</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b="1" dirty="0">
                          <a:solidFill>
                            <a:srgbClr val="FF0000"/>
                          </a:solidFill>
                        </a:rPr>
                        <a:t>1</a:t>
                      </a:r>
                      <a:endParaRPr lang="en-AU" b="1" dirty="0">
                        <a:solidFill>
                          <a:srgbClr val="FF0000"/>
                        </a:solidFill>
                      </a:endParaRPr>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b="0" dirty="0">
                          <a:solidFill>
                            <a:schemeClr val="tx1"/>
                          </a:solidFill>
                        </a:rPr>
                        <a:t>X</a:t>
                      </a:r>
                      <a:endParaRPr lang="en-AU" b="0" dirty="0">
                        <a:solidFill>
                          <a:schemeClr val="tx1"/>
                        </a:solidFill>
                      </a:endParaRPr>
                    </a:p>
                  </a:txBody>
                  <a:tcPr/>
                </a:tc>
                <a:extLst>
                  <a:ext uri="{0D108BD9-81ED-4DB2-BD59-A6C34878D82A}">
                    <a16:rowId xmlns:a16="http://schemas.microsoft.com/office/drawing/2014/main" val="3794860557"/>
                  </a:ext>
                </a:extLst>
              </a:tr>
            </a:tbl>
          </a:graphicData>
        </a:graphic>
      </p:graphicFrame>
    </p:spTree>
    <p:extLst>
      <p:ext uri="{BB962C8B-B14F-4D97-AF65-F5344CB8AC3E}">
        <p14:creationId xmlns:p14="http://schemas.microsoft.com/office/powerpoint/2010/main" val="2729614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Bit Masking- e.g. Setting a Particular Bit, bit 4</a:t>
            </a:r>
          </a:p>
        </p:txBody>
      </p:sp>
      <p:sp>
        <p:nvSpPr>
          <p:cNvPr id="4" name="Content Placeholder 3"/>
          <p:cNvSpPr>
            <a:spLocks noGrp="1"/>
          </p:cNvSpPr>
          <p:nvPr>
            <p:ph sz="half" idx="2"/>
          </p:nvPr>
        </p:nvSpPr>
        <p:spPr>
          <a:xfrm>
            <a:off x="971600" y="1417638"/>
            <a:ext cx="9721080" cy="5165724"/>
          </a:xfrm>
        </p:spPr>
        <p:txBody>
          <a:bodyPr>
            <a:normAutofit/>
          </a:bodyPr>
          <a:lstStyle/>
          <a:p>
            <a:pPr marL="0" indent="0">
              <a:buNone/>
            </a:pPr>
            <a:r>
              <a:rPr lang="en-AU" sz="2000" dirty="0"/>
              <a:t>Example byte: 1000 1101</a:t>
            </a:r>
            <a:r>
              <a:rPr lang="en-AU" sz="2000" baseline="-25000" dirty="0"/>
              <a:t>2</a:t>
            </a:r>
            <a:r>
              <a:rPr lang="en-AU" sz="2000" dirty="0"/>
              <a:t> = 8D</a:t>
            </a:r>
            <a:r>
              <a:rPr lang="en-AU" sz="2000" baseline="-25000" dirty="0"/>
              <a:t>16</a:t>
            </a:r>
          </a:p>
          <a:p>
            <a:r>
              <a:rPr lang="en-AU" sz="2000" dirty="0"/>
              <a:t> </a:t>
            </a:r>
            <a:r>
              <a:rPr lang="en-AU" sz="2000" b="1" dirty="0"/>
              <a:t>In Java:</a:t>
            </a:r>
          </a:p>
          <a:p>
            <a:pPr marL="0" indent="0">
              <a:buNone/>
            </a:pPr>
            <a:r>
              <a:rPr lang="en-AU" sz="1800" dirty="0">
                <a:latin typeface="Courier New" pitchFamily="49" charset="0"/>
                <a:cs typeface="Courier New" pitchFamily="49" charset="0"/>
              </a:rPr>
              <a:t>short data = 0x8D; </a:t>
            </a:r>
          </a:p>
          <a:p>
            <a:pPr marL="0" indent="0">
              <a:buNone/>
            </a:pPr>
            <a:r>
              <a:rPr lang="en-AU" sz="1800" dirty="0">
                <a:latin typeface="Courier New" pitchFamily="49" charset="0"/>
                <a:cs typeface="Courier New" pitchFamily="49" charset="0"/>
              </a:rPr>
              <a:t>short bitmask = 0x10; </a:t>
            </a:r>
          </a:p>
          <a:p>
            <a:pPr marL="0" indent="0">
              <a:buNone/>
            </a:pPr>
            <a:r>
              <a:rPr lang="en-AU" sz="1800" dirty="0">
                <a:latin typeface="Courier New" pitchFamily="49" charset="0"/>
                <a:cs typeface="Courier New" pitchFamily="49" charset="0"/>
              </a:rPr>
              <a:t>short result =  (short) (data | bitmask);               </a:t>
            </a:r>
            <a:r>
              <a:rPr lang="en-AU" sz="1800" dirty="0" err="1">
                <a:latin typeface="Courier New" pitchFamily="49" charset="0"/>
                <a:cs typeface="Courier New" pitchFamily="49" charset="0"/>
              </a:rPr>
              <a:t>System.out.println</a:t>
            </a:r>
            <a:r>
              <a:rPr lang="en-AU" sz="1800" dirty="0">
                <a:latin typeface="Courier New" pitchFamily="49" charset="0"/>
                <a:cs typeface="Courier New" pitchFamily="49" charset="0"/>
              </a:rPr>
              <a:t>(</a:t>
            </a:r>
            <a:r>
              <a:rPr lang="en-AU" sz="1800" dirty="0" err="1">
                <a:latin typeface="Courier New" pitchFamily="49" charset="0"/>
                <a:cs typeface="Courier New" pitchFamily="49" charset="0"/>
              </a:rPr>
              <a:t>String.format</a:t>
            </a:r>
            <a:r>
              <a:rPr lang="en-AU" sz="1800" dirty="0">
                <a:latin typeface="Courier New" pitchFamily="49" charset="0"/>
                <a:cs typeface="Courier New" pitchFamily="49" charset="0"/>
              </a:rPr>
              <a:t>("%</a:t>
            </a:r>
            <a:r>
              <a:rPr lang="en-AU" sz="1800" dirty="0" err="1">
                <a:latin typeface="Courier New" pitchFamily="49" charset="0"/>
                <a:cs typeface="Courier New" pitchFamily="49" charset="0"/>
              </a:rPr>
              <a:t>x",result</a:t>
            </a:r>
            <a:r>
              <a:rPr lang="en-AU" sz="1800" dirty="0">
                <a:latin typeface="Courier New" pitchFamily="49" charset="0"/>
                <a:cs typeface="Courier New" pitchFamily="49" charset="0"/>
              </a:rPr>
              <a:t>));</a:t>
            </a:r>
          </a:p>
          <a:p>
            <a:endParaRPr lang="en-AU" dirty="0"/>
          </a:p>
        </p:txBody>
      </p:sp>
      <p:graphicFrame>
        <p:nvGraphicFramePr>
          <p:cNvPr id="5" name="Table 5">
            <a:extLst>
              <a:ext uri="{FF2B5EF4-FFF2-40B4-BE49-F238E27FC236}">
                <a16:creationId xmlns:a16="http://schemas.microsoft.com/office/drawing/2014/main" id="{358077D1-658E-4545-BB72-7D402A5B4783}"/>
              </a:ext>
            </a:extLst>
          </p:cNvPr>
          <p:cNvGraphicFramePr>
            <a:graphicFrameLocks noGrp="1"/>
          </p:cNvGraphicFramePr>
          <p:nvPr>
            <p:extLst>
              <p:ext uri="{D42A27DB-BD31-4B8C-83A1-F6EECF244321}">
                <p14:modId xmlns:p14="http://schemas.microsoft.com/office/powerpoint/2010/main" val="2489250714"/>
              </p:ext>
            </p:extLst>
          </p:nvPr>
        </p:nvGraphicFramePr>
        <p:xfrm>
          <a:off x="1331640" y="3501008"/>
          <a:ext cx="6244169" cy="3184153"/>
        </p:xfrm>
        <a:graphic>
          <a:graphicData uri="http://schemas.openxmlformats.org/drawingml/2006/table">
            <a:tbl>
              <a:tblPr firstRow="1" bandRow="1">
                <a:tableStyleId>{5C22544A-7EE6-4342-B048-85BDC9FD1C3A}</a:tableStyleId>
              </a:tblPr>
              <a:tblGrid>
                <a:gridCol w="1016709">
                  <a:extLst>
                    <a:ext uri="{9D8B030D-6E8A-4147-A177-3AD203B41FA5}">
                      <a16:colId xmlns:a16="http://schemas.microsoft.com/office/drawing/2014/main" val="4012517125"/>
                    </a:ext>
                  </a:extLst>
                </a:gridCol>
                <a:gridCol w="544333">
                  <a:extLst>
                    <a:ext uri="{9D8B030D-6E8A-4147-A177-3AD203B41FA5}">
                      <a16:colId xmlns:a16="http://schemas.microsoft.com/office/drawing/2014/main" val="1305437855"/>
                    </a:ext>
                  </a:extLst>
                </a:gridCol>
                <a:gridCol w="441283">
                  <a:extLst>
                    <a:ext uri="{9D8B030D-6E8A-4147-A177-3AD203B41FA5}">
                      <a16:colId xmlns:a16="http://schemas.microsoft.com/office/drawing/2014/main" val="1666491678"/>
                    </a:ext>
                  </a:extLst>
                </a:gridCol>
                <a:gridCol w="667442">
                  <a:extLst>
                    <a:ext uri="{9D8B030D-6E8A-4147-A177-3AD203B41FA5}">
                      <a16:colId xmlns:a16="http://schemas.microsoft.com/office/drawing/2014/main" val="1614983920"/>
                    </a:ext>
                  </a:extLst>
                </a:gridCol>
                <a:gridCol w="570593">
                  <a:extLst>
                    <a:ext uri="{9D8B030D-6E8A-4147-A177-3AD203B41FA5}">
                      <a16:colId xmlns:a16="http://schemas.microsoft.com/office/drawing/2014/main" val="130370508"/>
                    </a:ext>
                  </a:extLst>
                </a:gridCol>
                <a:gridCol w="764291">
                  <a:extLst>
                    <a:ext uri="{9D8B030D-6E8A-4147-A177-3AD203B41FA5}">
                      <a16:colId xmlns:a16="http://schemas.microsoft.com/office/drawing/2014/main" val="1576722781"/>
                    </a:ext>
                  </a:extLst>
                </a:gridCol>
                <a:gridCol w="667442">
                  <a:extLst>
                    <a:ext uri="{9D8B030D-6E8A-4147-A177-3AD203B41FA5}">
                      <a16:colId xmlns:a16="http://schemas.microsoft.com/office/drawing/2014/main" val="4200041477"/>
                    </a:ext>
                  </a:extLst>
                </a:gridCol>
                <a:gridCol w="667442">
                  <a:extLst>
                    <a:ext uri="{9D8B030D-6E8A-4147-A177-3AD203B41FA5}">
                      <a16:colId xmlns:a16="http://schemas.microsoft.com/office/drawing/2014/main" val="1683520824"/>
                    </a:ext>
                  </a:extLst>
                </a:gridCol>
                <a:gridCol w="904634">
                  <a:extLst>
                    <a:ext uri="{9D8B030D-6E8A-4147-A177-3AD203B41FA5}">
                      <a16:colId xmlns:a16="http://schemas.microsoft.com/office/drawing/2014/main" val="339227920"/>
                    </a:ext>
                  </a:extLst>
                </a:gridCol>
              </a:tblGrid>
              <a:tr h="811748">
                <a:tc>
                  <a:txBody>
                    <a:bodyPr/>
                    <a:lstStyle/>
                    <a:p>
                      <a:r>
                        <a:rPr lang="en-US" dirty="0"/>
                        <a:t>Bit No</a:t>
                      </a:r>
                      <a:endParaRPr lang="en-AU" dirty="0"/>
                    </a:p>
                  </a:txBody>
                  <a:tcPr/>
                </a:tc>
                <a:tc>
                  <a:txBody>
                    <a:bodyPr/>
                    <a:lstStyle/>
                    <a:p>
                      <a:r>
                        <a:rPr lang="en-US" dirty="0"/>
                        <a:t>7</a:t>
                      </a:r>
                      <a:endParaRPr lang="en-AU" dirty="0"/>
                    </a:p>
                  </a:txBody>
                  <a:tcPr/>
                </a:tc>
                <a:tc>
                  <a:txBody>
                    <a:bodyPr/>
                    <a:lstStyle/>
                    <a:p>
                      <a:r>
                        <a:rPr lang="en-US" dirty="0"/>
                        <a:t>6</a:t>
                      </a:r>
                      <a:endParaRPr lang="en-AU" dirty="0"/>
                    </a:p>
                  </a:txBody>
                  <a:tcPr/>
                </a:tc>
                <a:tc>
                  <a:txBody>
                    <a:bodyPr/>
                    <a:lstStyle/>
                    <a:p>
                      <a:r>
                        <a:rPr lang="en-US" dirty="0"/>
                        <a:t>5</a:t>
                      </a:r>
                      <a:endParaRPr lang="en-AU" dirty="0"/>
                    </a:p>
                  </a:txBody>
                  <a:tcPr/>
                </a:tc>
                <a:tc>
                  <a:txBody>
                    <a:bodyPr/>
                    <a:lstStyle/>
                    <a:p>
                      <a:r>
                        <a:rPr lang="en-US" dirty="0"/>
                        <a:t>4</a:t>
                      </a:r>
                      <a:endParaRPr lang="en-AU" dirty="0"/>
                    </a:p>
                  </a:txBody>
                  <a:tcPr/>
                </a:tc>
                <a:tc>
                  <a:txBody>
                    <a:bodyPr/>
                    <a:lstStyle/>
                    <a:p>
                      <a:r>
                        <a:rPr lang="en-US" dirty="0"/>
                        <a:t>3</a:t>
                      </a:r>
                      <a:endParaRPr lang="en-AU" dirty="0"/>
                    </a:p>
                  </a:txBody>
                  <a:tcPr/>
                </a:tc>
                <a:tc>
                  <a:txBody>
                    <a:bodyPr/>
                    <a:lstStyle/>
                    <a:p>
                      <a:r>
                        <a:rPr lang="en-US" dirty="0"/>
                        <a:t>2</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3857046117"/>
                  </a:ext>
                </a:extLst>
              </a:tr>
              <a:tr h="670402">
                <a:tc>
                  <a:txBody>
                    <a:bodyPr/>
                    <a:lstStyle/>
                    <a:p>
                      <a:r>
                        <a:rPr lang="en-US" dirty="0"/>
                        <a:t>E(EXAMPLE)</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extLst>
                  <a:ext uri="{0D108BD9-81ED-4DB2-BD59-A6C34878D82A}">
                    <a16:rowId xmlns:a16="http://schemas.microsoft.com/office/drawing/2014/main" val="2760138063"/>
                  </a:ext>
                </a:extLst>
              </a:tr>
              <a:tr h="542706">
                <a:tc>
                  <a:txBody>
                    <a:bodyPr/>
                    <a:lstStyle/>
                    <a:p>
                      <a:r>
                        <a:rPr lang="en-US" sz="1400" dirty="0"/>
                        <a:t>BITWISE OR</a:t>
                      </a:r>
                      <a:endParaRPr lang="en-AU" sz="1400"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extLst>
                  <a:ext uri="{0D108BD9-81ED-4DB2-BD59-A6C34878D82A}">
                    <a16:rowId xmlns:a16="http://schemas.microsoft.com/office/drawing/2014/main" val="373783218"/>
                  </a:ext>
                </a:extLst>
              </a:tr>
              <a:tr h="670402">
                <a:tc>
                  <a:txBody>
                    <a:bodyPr/>
                    <a:lstStyle/>
                    <a:p>
                      <a:r>
                        <a:rPr lang="en-US" dirty="0"/>
                        <a:t>Mask =M</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20138395"/>
                  </a:ext>
                </a:extLst>
              </a:tr>
              <a:tr h="488895">
                <a:tc>
                  <a:txBody>
                    <a:bodyPr/>
                    <a:lstStyle/>
                    <a:p>
                      <a:r>
                        <a:rPr lang="en-US" dirty="0"/>
                        <a:t>E OR M</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b="1" dirty="0">
                          <a:solidFill>
                            <a:srgbClr val="FF0000"/>
                          </a:solidFill>
                        </a:rPr>
                        <a:t>1</a:t>
                      </a:r>
                      <a:endParaRPr lang="en-AU" b="1" dirty="0">
                        <a:solidFill>
                          <a:srgbClr val="FF0000"/>
                        </a:solidFill>
                      </a:endParaRPr>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b="0" dirty="0">
                          <a:solidFill>
                            <a:schemeClr val="tx1"/>
                          </a:solidFill>
                        </a:rPr>
                        <a:t>1</a:t>
                      </a:r>
                      <a:endParaRPr lang="en-AU" b="0" dirty="0">
                        <a:solidFill>
                          <a:schemeClr val="tx1"/>
                        </a:solidFill>
                      </a:endParaRPr>
                    </a:p>
                  </a:txBody>
                  <a:tcPr/>
                </a:tc>
                <a:extLst>
                  <a:ext uri="{0D108BD9-81ED-4DB2-BD59-A6C34878D82A}">
                    <a16:rowId xmlns:a16="http://schemas.microsoft.com/office/drawing/2014/main" val="3794860557"/>
                  </a:ext>
                </a:extLst>
              </a:tr>
            </a:tbl>
          </a:graphicData>
        </a:graphic>
      </p:graphicFrame>
    </p:spTree>
    <p:extLst>
      <p:ext uri="{BB962C8B-B14F-4D97-AF65-F5344CB8AC3E}">
        <p14:creationId xmlns:p14="http://schemas.microsoft.com/office/powerpoint/2010/main" val="1410022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Bit Masking- “Flipping”/Toggling a bit </a:t>
            </a:r>
          </a:p>
        </p:txBody>
      </p:sp>
      <p:sp>
        <p:nvSpPr>
          <p:cNvPr id="3" name="Content Placeholder 2"/>
          <p:cNvSpPr>
            <a:spLocks noGrp="1"/>
          </p:cNvSpPr>
          <p:nvPr>
            <p:ph sz="half" idx="1"/>
          </p:nvPr>
        </p:nvSpPr>
        <p:spPr>
          <a:xfrm>
            <a:off x="0" y="1600200"/>
            <a:ext cx="9036496" cy="4525963"/>
          </a:xfrm>
        </p:spPr>
        <p:txBody>
          <a:bodyPr>
            <a:normAutofit/>
          </a:bodyPr>
          <a:lstStyle/>
          <a:p>
            <a:r>
              <a:rPr lang="en-AU" sz="2400" dirty="0">
                <a:latin typeface="Times New Roman" pitchFamily="18" charset="0"/>
                <a:cs typeface="Times New Roman" pitchFamily="18" charset="0"/>
              </a:rPr>
              <a:t>To </a:t>
            </a:r>
            <a:r>
              <a:rPr lang="en-AU" sz="2400" b="1" dirty="0">
                <a:solidFill>
                  <a:srgbClr val="FF0000"/>
                </a:solidFill>
                <a:latin typeface="Times New Roman" pitchFamily="18" charset="0"/>
                <a:cs typeface="Times New Roman" pitchFamily="18" charset="0"/>
              </a:rPr>
              <a:t>flip</a:t>
            </a:r>
            <a:r>
              <a:rPr lang="en-AU" sz="2400" dirty="0">
                <a:latin typeface="Times New Roman" pitchFamily="18" charset="0"/>
                <a:cs typeface="Times New Roman" pitchFamily="18" charset="0"/>
              </a:rPr>
              <a:t> a bit in a byte (0-&gt;1, 1-&gt;0), XOR it with a mask of all 0’s except the bits to flip e.g., flip the bits </a:t>
            </a:r>
            <a:r>
              <a:rPr lang="en-AU" sz="2400" b="1" dirty="0">
                <a:solidFill>
                  <a:srgbClr val="FF0000"/>
                </a:solidFill>
                <a:latin typeface="Times New Roman" pitchFamily="18" charset="0"/>
                <a:cs typeface="Times New Roman" pitchFamily="18" charset="0"/>
              </a:rPr>
              <a:t>2 </a:t>
            </a:r>
            <a:r>
              <a:rPr lang="en-AU" sz="2400" dirty="0">
                <a:latin typeface="Times New Roman" pitchFamily="18" charset="0"/>
                <a:cs typeface="Times New Roman" pitchFamily="18" charset="0"/>
              </a:rPr>
              <a:t>and </a:t>
            </a:r>
            <a:r>
              <a:rPr lang="en-AU" sz="2400" b="1" dirty="0">
                <a:solidFill>
                  <a:srgbClr val="FF0000"/>
                </a:solidFill>
                <a:latin typeface="Times New Roman" pitchFamily="18" charset="0"/>
                <a:cs typeface="Times New Roman" pitchFamily="18" charset="0"/>
              </a:rPr>
              <a:t>3</a:t>
            </a:r>
            <a:r>
              <a:rPr lang="en-AU" sz="2400" dirty="0">
                <a:latin typeface="Times New Roman" pitchFamily="18" charset="0"/>
                <a:cs typeface="Times New Roman" pitchFamily="18" charset="0"/>
              </a:rPr>
              <a:t> of A, any byte.</a:t>
            </a:r>
            <a:endParaRPr lang="en-AU" sz="2400" baseline="-25000" dirty="0">
              <a:latin typeface="Times New Roman" pitchFamily="18" charset="0"/>
              <a:cs typeface="Times New Roman" pitchFamily="18" charset="0"/>
            </a:endParaRPr>
          </a:p>
          <a:p>
            <a:r>
              <a:rPr lang="en-AU" sz="2400" dirty="0">
                <a:latin typeface="Times New Roman" pitchFamily="18" charset="0"/>
                <a:cs typeface="Times New Roman" pitchFamily="18" charset="0"/>
              </a:rPr>
              <a:t>A = XXXX XXXX</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where X is 0 or 1 </a:t>
            </a:r>
          </a:p>
          <a:p>
            <a:r>
              <a:rPr lang="en-AU" sz="2400" dirty="0">
                <a:latin typeface="Times New Roman" pitchFamily="18" charset="0"/>
                <a:cs typeface="Times New Roman" pitchFamily="18" charset="0"/>
              </a:rPr>
              <a:t>A XOR M= XXXX XXXX</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OR 0000 1100</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XXXX </a:t>
            </a:r>
            <a:r>
              <a:rPr lang="en-AU" sz="2400" b="1" dirty="0">
                <a:solidFill>
                  <a:srgbClr val="FF0000"/>
                </a:solidFill>
                <a:latin typeface="Times New Roman" pitchFamily="18" charset="0"/>
                <a:cs typeface="Times New Roman" pitchFamily="18" charset="0"/>
              </a:rPr>
              <a:t>/X/X</a:t>
            </a:r>
            <a:r>
              <a:rPr lang="en-AU" sz="2400" dirty="0">
                <a:latin typeface="Times New Roman" pitchFamily="18" charset="0"/>
                <a:cs typeface="Times New Roman" pitchFamily="18" charset="0"/>
              </a:rPr>
              <a:t>XX</a:t>
            </a:r>
            <a:r>
              <a:rPr lang="en-AU" sz="2400" baseline="-25000" dirty="0">
                <a:latin typeface="Times New Roman" pitchFamily="18" charset="0"/>
                <a:cs typeface="Times New Roman" pitchFamily="18" charset="0"/>
              </a:rPr>
              <a:t>2</a:t>
            </a:r>
          </a:p>
          <a:p>
            <a:endParaRPr lang="en-AU" sz="2400" dirty="0">
              <a:latin typeface="Times New Roman" pitchFamily="18" charset="0"/>
              <a:cs typeface="Times New Roman" pitchFamily="18" charset="0"/>
            </a:endParaRPr>
          </a:p>
          <a:p>
            <a:pPr marL="0" indent="0">
              <a:buNone/>
            </a:pPr>
            <a:r>
              <a:rPr lang="en-AU" sz="2400" dirty="0">
                <a:latin typeface="Times New Roman" pitchFamily="18" charset="0"/>
                <a:cs typeface="Times New Roman" pitchFamily="18" charset="0"/>
              </a:rPr>
              <a:t>– </a:t>
            </a:r>
            <a:br>
              <a:rPr lang="en-AU" sz="1800" dirty="0">
                <a:latin typeface="Times New Roman" pitchFamily="18" charset="0"/>
                <a:cs typeface="Times New Roman" pitchFamily="18" charset="0"/>
              </a:rPr>
            </a:br>
            <a:br>
              <a:rPr lang="en-AU" sz="2400" dirty="0"/>
            </a:br>
            <a:endParaRPr lang="en-AU" sz="2400" dirty="0"/>
          </a:p>
          <a:p>
            <a:pPr marL="0" indent="0">
              <a:buNone/>
            </a:pPr>
            <a:endParaRPr lang="en-AU" sz="2400" dirty="0"/>
          </a:p>
          <a:p>
            <a:pPr marL="0" indent="0">
              <a:buNone/>
            </a:pPr>
            <a:endParaRPr lang="en-AU" sz="2400" dirty="0"/>
          </a:p>
        </p:txBody>
      </p:sp>
      <p:graphicFrame>
        <p:nvGraphicFramePr>
          <p:cNvPr id="5" name="Table 5">
            <a:extLst>
              <a:ext uri="{FF2B5EF4-FFF2-40B4-BE49-F238E27FC236}">
                <a16:creationId xmlns:a16="http://schemas.microsoft.com/office/drawing/2014/main" id="{358077D1-658E-4545-BB72-7D402A5B4783}"/>
              </a:ext>
            </a:extLst>
          </p:cNvPr>
          <p:cNvGraphicFramePr>
            <a:graphicFrameLocks noGrp="1"/>
          </p:cNvGraphicFramePr>
          <p:nvPr>
            <p:extLst>
              <p:ext uri="{D42A27DB-BD31-4B8C-83A1-F6EECF244321}">
                <p14:modId xmlns:p14="http://schemas.microsoft.com/office/powerpoint/2010/main" val="1954082749"/>
              </p:ext>
            </p:extLst>
          </p:nvPr>
        </p:nvGraphicFramePr>
        <p:xfrm>
          <a:off x="899592" y="3429001"/>
          <a:ext cx="6244169" cy="2808311"/>
        </p:xfrm>
        <a:graphic>
          <a:graphicData uri="http://schemas.openxmlformats.org/drawingml/2006/table">
            <a:tbl>
              <a:tblPr firstRow="1" bandRow="1">
                <a:tableStyleId>{5C22544A-7EE6-4342-B048-85BDC9FD1C3A}</a:tableStyleId>
              </a:tblPr>
              <a:tblGrid>
                <a:gridCol w="1016709">
                  <a:extLst>
                    <a:ext uri="{9D8B030D-6E8A-4147-A177-3AD203B41FA5}">
                      <a16:colId xmlns:a16="http://schemas.microsoft.com/office/drawing/2014/main" val="4012517125"/>
                    </a:ext>
                  </a:extLst>
                </a:gridCol>
                <a:gridCol w="544333">
                  <a:extLst>
                    <a:ext uri="{9D8B030D-6E8A-4147-A177-3AD203B41FA5}">
                      <a16:colId xmlns:a16="http://schemas.microsoft.com/office/drawing/2014/main" val="1305437855"/>
                    </a:ext>
                  </a:extLst>
                </a:gridCol>
                <a:gridCol w="441283">
                  <a:extLst>
                    <a:ext uri="{9D8B030D-6E8A-4147-A177-3AD203B41FA5}">
                      <a16:colId xmlns:a16="http://schemas.microsoft.com/office/drawing/2014/main" val="1666491678"/>
                    </a:ext>
                  </a:extLst>
                </a:gridCol>
                <a:gridCol w="641442">
                  <a:extLst>
                    <a:ext uri="{9D8B030D-6E8A-4147-A177-3AD203B41FA5}">
                      <a16:colId xmlns:a16="http://schemas.microsoft.com/office/drawing/2014/main" val="1614983920"/>
                    </a:ext>
                  </a:extLst>
                </a:gridCol>
                <a:gridCol w="693442">
                  <a:extLst>
                    <a:ext uri="{9D8B030D-6E8A-4147-A177-3AD203B41FA5}">
                      <a16:colId xmlns:a16="http://schemas.microsoft.com/office/drawing/2014/main" val="130370508"/>
                    </a:ext>
                  </a:extLst>
                </a:gridCol>
                <a:gridCol w="667442">
                  <a:extLst>
                    <a:ext uri="{9D8B030D-6E8A-4147-A177-3AD203B41FA5}">
                      <a16:colId xmlns:a16="http://schemas.microsoft.com/office/drawing/2014/main" val="1576722781"/>
                    </a:ext>
                  </a:extLst>
                </a:gridCol>
                <a:gridCol w="667442">
                  <a:extLst>
                    <a:ext uri="{9D8B030D-6E8A-4147-A177-3AD203B41FA5}">
                      <a16:colId xmlns:a16="http://schemas.microsoft.com/office/drawing/2014/main" val="4200041477"/>
                    </a:ext>
                  </a:extLst>
                </a:gridCol>
                <a:gridCol w="667442">
                  <a:extLst>
                    <a:ext uri="{9D8B030D-6E8A-4147-A177-3AD203B41FA5}">
                      <a16:colId xmlns:a16="http://schemas.microsoft.com/office/drawing/2014/main" val="1683520824"/>
                    </a:ext>
                  </a:extLst>
                </a:gridCol>
                <a:gridCol w="904634">
                  <a:extLst>
                    <a:ext uri="{9D8B030D-6E8A-4147-A177-3AD203B41FA5}">
                      <a16:colId xmlns:a16="http://schemas.microsoft.com/office/drawing/2014/main" val="339227920"/>
                    </a:ext>
                  </a:extLst>
                </a:gridCol>
              </a:tblGrid>
              <a:tr h="386214">
                <a:tc>
                  <a:txBody>
                    <a:bodyPr/>
                    <a:lstStyle/>
                    <a:p>
                      <a:r>
                        <a:rPr lang="en-US" dirty="0"/>
                        <a:t>Bit No</a:t>
                      </a:r>
                      <a:endParaRPr lang="en-AU" dirty="0"/>
                    </a:p>
                  </a:txBody>
                  <a:tcPr/>
                </a:tc>
                <a:tc>
                  <a:txBody>
                    <a:bodyPr/>
                    <a:lstStyle/>
                    <a:p>
                      <a:r>
                        <a:rPr lang="en-US" dirty="0"/>
                        <a:t>7</a:t>
                      </a:r>
                      <a:endParaRPr lang="en-AU" dirty="0"/>
                    </a:p>
                  </a:txBody>
                  <a:tcPr/>
                </a:tc>
                <a:tc>
                  <a:txBody>
                    <a:bodyPr/>
                    <a:lstStyle/>
                    <a:p>
                      <a:r>
                        <a:rPr lang="en-US" dirty="0"/>
                        <a:t>6</a:t>
                      </a:r>
                      <a:endParaRPr lang="en-AU" dirty="0"/>
                    </a:p>
                  </a:txBody>
                  <a:tcPr/>
                </a:tc>
                <a:tc>
                  <a:txBody>
                    <a:bodyPr/>
                    <a:lstStyle/>
                    <a:p>
                      <a:r>
                        <a:rPr lang="en-US" dirty="0"/>
                        <a:t>5</a:t>
                      </a:r>
                      <a:endParaRPr lang="en-AU" dirty="0"/>
                    </a:p>
                  </a:txBody>
                  <a:tcPr/>
                </a:tc>
                <a:tc>
                  <a:txBody>
                    <a:bodyPr/>
                    <a:lstStyle/>
                    <a:p>
                      <a:r>
                        <a:rPr lang="en-US" dirty="0"/>
                        <a:t>4</a:t>
                      </a:r>
                      <a:endParaRPr lang="en-AU" dirty="0"/>
                    </a:p>
                  </a:txBody>
                  <a:tcPr/>
                </a:tc>
                <a:tc>
                  <a:txBody>
                    <a:bodyPr/>
                    <a:lstStyle/>
                    <a:p>
                      <a:r>
                        <a:rPr lang="en-US" dirty="0"/>
                        <a:t>3</a:t>
                      </a:r>
                      <a:endParaRPr lang="en-AU" dirty="0"/>
                    </a:p>
                  </a:txBody>
                  <a:tcPr/>
                </a:tc>
                <a:tc>
                  <a:txBody>
                    <a:bodyPr/>
                    <a:lstStyle/>
                    <a:p>
                      <a:r>
                        <a:rPr lang="en-US" dirty="0"/>
                        <a:t>2</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3857046117"/>
                  </a:ext>
                </a:extLst>
              </a:tr>
              <a:tr h="386214">
                <a:tc>
                  <a:txBody>
                    <a:bodyPr/>
                    <a:lstStyle/>
                    <a:p>
                      <a:r>
                        <a:rPr lang="en-US" dirty="0"/>
                        <a:t>A</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extLst>
                  <a:ext uri="{0D108BD9-81ED-4DB2-BD59-A6C34878D82A}">
                    <a16:rowId xmlns:a16="http://schemas.microsoft.com/office/drawing/2014/main" val="2760138063"/>
                  </a:ext>
                </a:extLst>
              </a:tr>
              <a:tr h="547136">
                <a:tc>
                  <a:txBody>
                    <a:bodyPr/>
                    <a:lstStyle/>
                    <a:p>
                      <a:r>
                        <a:rPr lang="en-US" sz="1400" dirty="0"/>
                        <a:t>BITWISE XOR</a:t>
                      </a:r>
                      <a:endParaRPr lang="en-AU" sz="1400"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extLst>
                  <a:ext uri="{0D108BD9-81ED-4DB2-BD59-A6C34878D82A}">
                    <a16:rowId xmlns:a16="http://schemas.microsoft.com/office/drawing/2014/main" val="373783218"/>
                  </a:ext>
                </a:extLst>
              </a:tr>
              <a:tr h="675875">
                <a:tc>
                  <a:txBody>
                    <a:bodyPr/>
                    <a:lstStyle/>
                    <a:p>
                      <a:r>
                        <a:rPr lang="en-US" dirty="0"/>
                        <a:t>Mask =M</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b="0" dirty="0">
                          <a:solidFill>
                            <a:schemeClr val="tx1"/>
                          </a:solidFill>
                        </a:rPr>
                        <a:t>0</a:t>
                      </a:r>
                      <a:endParaRPr lang="en-AU" b="0" dirty="0">
                        <a:solidFill>
                          <a:schemeClr val="tx1"/>
                        </a:solidFill>
                      </a:endParaRPr>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20138395"/>
                  </a:ext>
                </a:extLst>
              </a:tr>
              <a:tr h="812872">
                <a:tc>
                  <a:txBody>
                    <a:bodyPr/>
                    <a:lstStyle/>
                    <a:p>
                      <a:r>
                        <a:rPr lang="en-US" dirty="0"/>
                        <a:t>A XOR M</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dirty="0"/>
                        <a:t>X</a:t>
                      </a:r>
                      <a:endParaRPr lang="en-AU" dirty="0"/>
                    </a:p>
                  </a:txBody>
                  <a:tcPr/>
                </a:tc>
                <a:tc>
                  <a:txBody>
                    <a:bodyPr/>
                    <a:lstStyle/>
                    <a:p>
                      <a:r>
                        <a:rPr lang="en-US" b="0" dirty="0">
                          <a:solidFill>
                            <a:schemeClr val="tx1"/>
                          </a:solidFill>
                        </a:rPr>
                        <a:t>X</a:t>
                      </a:r>
                      <a:endParaRPr lang="en-AU" b="0" dirty="0">
                        <a:solidFill>
                          <a:schemeClr val="tx1"/>
                        </a:solidFill>
                      </a:endParaRPr>
                    </a:p>
                  </a:txBody>
                  <a:tcPr/>
                </a:tc>
                <a:tc>
                  <a:txBody>
                    <a:bodyPr/>
                    <a:lstStyle/>
                    <a:p>
                      <a:r>
                        <a:rPr lang="en-US" b="1" dirty="0">
                          <a:solidFill>
                            <a:srgbClr val="FF0000"/>
                          </a:solidFill>
                        </a:rPr>
                        <a:t>/X</a:t>
                      </a:r>
                      <a:endParaRPr lang="en-AU" b="1" dirty="0">
                        <a:solidFill>
                          <a:srgbClr val="FF0000"/>
                        </a:solidFill>
                      </a:endParaRPr>
                    </a:p>
                  </a:txBody>
                  <a:tcPr/>
                </a:tc>
                <a:tc>
                  <a:txBody>
                    <a:bodyPr/>
                    <a:lstStyle/>
                    <a:p>
                      <a:r>
                        <a:rPr lang="en-US" b="1" dirty="0">
                          <a:solidFill>
                            <a:srgbClr val="FF0000"/>
                          </a:solidFill>
                        </a:rPr>
                        <a:t>/X</a:t>
                      </a:r>
                      <a:endParaRPr lang="en-AU" b="1" dirty="0">
                        <a:solidFill>
                          <a:srgbClr val="FF0000"/>
                        </a:solidFill>
                      </a:endParaRPr>
                    </a:p>
                  </a:txBody>
                  <a:tcPr/>
                </a:tc>
                <a:tc>
                  <a:txBody>
                    <a:bodyPr/>
                    <a:lstStyle/>
                    <a:p>
                      <a:r>
                        <a:rPr lang="en-US" dirty="0"/>
                        <a:t>X</a:t>
                      </a:r>
                      <a:endParaRPr lang="en-AU" dirty="0"/>
                    </a:p>
                  </a:txBody>
                  <a:tcPr/>
                </a:tc>
                <a:tc>
                  <a:txBody>
                    <a:bodyPr/>
                    <a:lstStyle/>
                    <a:p>
                      <a:r>
                        <a:rPr lang="en-US" b="0" dirty="0">
                          <a:solidFill>
                            <a:schemeClr val="tx1"/>
                          </a:solidFill>
                        </a:rPr>
                        <a:t>X</a:t>
                      </a:r>
                      <a:endParaRPr lang="en-AU" b="0" dirty="0">
                        <a:solidFill>
                          <a:schemeClr val="tx1"/>
                        </a:solidFill>
                      </a:endParaRPr>
                    </a:p>
                  </a:txBody>
                  <a:tcPr/>
                </a:tc>
                <a:extLst>
                  <a:ext uri="{0D108BD9-81ED-4DB2-BD59-A6C34878D82A}">
                    <a16:rowId xmlns:a16="http://schemas.microsoft.com/office/drawing/2014/main" val="3794860557"/>
                  </a:ext>
                </a:extLst>
              </a:tr>
            </a:tbl>
          </a:graphicData>
        </a:graphic>
      </p:graphicFrame>
    </p:spTree>
    <p:extLst>
      <p:ext uri="{BB962C8B-B14F-4D97-AF65-F5344CB8AC3E}">
        <p14:creationId xmlns:p14="http://schemas.microsoft.com/office/powerpoint/2010/main" val="3733129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solidFill>
                  <a:srgbClr val="0070C0"/>
                </a:solidFill>
              </a:rPr>
              <a:t>Bit Masking- e.g. Flipping Particular Bits, bits 2 and 3</a:t>
            </a:r>
          </a:p>
        </p:txBody>
      </p:sp>
      <p:sp>
        <p:nvSpPr>
          <p:cNvPr id="4" name="Content Placeholder 3"/>
          <p:cNvSpPr>
            <a:spLocks noGrp="1"/>
          </p:cNvSpPr>
          <p:nvPr>
            <p:ph sz="half" idx="2"/>
          </p:nvPr>
        </p:nvSpPr>
        <p:spPr>
          <a:xfrm>
            <a:off x="971600" y="1417638"/>
            <a:ext cx="9721080" cy="5165724"/>
          </a:xfrm>
        </p:spPr>
        <p:txBody>
          <a:bodyPr>
            <a:normAutofit/>
          </a:bodyPr>
          <a:lstStyle/>
          <a:p>
            <a:pPr marL="0" indent="0">
              <a:buNone/>
            </a:pPr>
            <a:r>
              <a:rPr lang="en-AU" sz="2000" dirty="0"/>
              <a:t>Example byte: 1000 0101</a:t>
            </a:r>
            <a:r>
              <a:rPr lang="en-AU" sz="2000" baseline="-25000" dirty="0"/>
              <a:t>2</a:t>
            </a:r>
            <a:r>
              <a:rPr lang="en-AU" sz="2000" dirty="0"/>
              <a:t> = 85</a:t>
            </a:r>
            <a:r>
              <a:rPr lang="en-AU" sz="2000" baseline="-25000" dirty="0"/>
              <a:t>16</a:t>
            </a:r>
          </a:p>
          <a:p>
            <a:r>
              <a:rPr lang="en-AU" sz="2000" dirty="0"/>
              <a:t> </a:t>
            </a:r>
            <a:r>
              <a:rPr lang="en-AU" sz="2000" b="1" dirty="0"/>
              <a:t>In Java:</a:t>
            </a:r>
          </a:p>
          <a:p>
            <a:pPr marL="0" indent="0">
              <a:buNone/>
            </a:pPr>
            <a:r>
              <a:rPr lang="en-AU" sz="1800" dirty="0">
                <a:latin typeface="Courier New" pitchFamily="49" charset="0"/>
                <a:cs typeface="Courier New" pitchFamily="49" charset="0"/>
              </a:rPr>
              <a:t>short data = 0x85; </a:t>
            </a:r>
          </a:p>
          <a:p>
            <a:pPr marL="0" indent="0">
              <a:buNone/>
            </a:pPr>
            <a:r>
              <a:rPr lang="en-AU" sz="1800" dirty="0">
                <a:latin typeface="Courier New" pitchFamily="49" charset="0"/>
                <a:cs typeface="Courier New" pitchFamily="49" charset="0"/>
              </a:rPr>
              <a:t>short bitmask = 0x0C; </a:t>
            </a:r>
          </a:p>
          <a:p>
            <a:pPr marL="0" indent="0">
              <a:buNone/>
            </a:pPr>
            <a:r>
              <a:rPr lang="en-AU" sz="1800" dirty="0">
                <a:latin typeface="Courier New" pitchFamily="49" charset="0"/>
                <a:cs typeface="Courier New" pitchFamily="49" charset="0"/>
              </a:rPr>
              <a:t>short result =  (short) (data | bitmask);               </a:t>
            </a:r>
            <a:r>
              <a:rPr lang="en-AU" sz="1800" dirty="0" err="1">
                <a:latin typeface="Courier New" pitchFamily="49" charset="0"/>
                <a:cs typeface="Courier New" pitchFamily="49" charset="0"/>
              </a:rPr>
              <a:t>System.out.println</a:t>
            </a:r>
            <a:r>
              <a:rPr lang="en-AU" sz="1800" dirty="0">
                <a:latin typeface="Courier New" pitchFamily="49" charset="0"/>
                <a:cs typeface="Courier New" pitchFamily="49" charset="0"/>
              </a:rPr>
              <a:t>(</a:t>
            </a:r>
            <a:r>
              <a:rPr lang="en-AU" sz="1800" dirty="0" err="1">
                <a:latin typeface="Courier New" pitchFamily="49" charset="0"/>
                <a:cs typeface="Courier New" pitchFamily="49" charset="0"/>
              </a:rPr>
              <a:t>String.format</a:t>
            </a:r>
            <a:r>
              <a:rPr lang="en-AU" sz="1800" dirty="0">
                <a:latin typeface="Courier New" pitchFamily="49" charset="0"/>
                <a:cs typeface="Courier New" pitchFamily="49" charset="0"/>
              </a:rPr>
              <a:t>("%</a:t>
            </a:r>
            <a:r>
              <a:rPr lang="en-AU" sz="1800" dirty="0" err="1">
                <a:latin typeface="Courier New" pitchFamily="49" charset="0"/>
                <a:cs typeface="Courier New" pitchFamily="49" charset="0"/>
              </a:rPr>
              <a:t>x",result</a:t>
            </a:r>
            <a:r>
              <a:rPr lang="en-AU" sz="1800" dirty="0">
                <a:latin typeface="Courier New" pitchFamily="49" charset="0"/>
                <a:cs typeface="Courier New" pitchFamily="49" charset="0"/>
              </a:rPr>
              <a:t>));</a:t>
            </a:r>
          </a:p>
          <a:p>
            <a:endParaRPr lang="en-AU" dirty="0"/>
          </a:p>
        </p:txBody>
      </p:sp>
      <p:graphicFrame>
        <p:nvGraphicFramePr>
          <p:cNvPr id="5" name="Table 5">
            <a:extLst>
              <a:ext uri="{FF2B5EF4-FFF2-40B4-BE49-F238E27FC236}">
                <a16:creationId xmlns:a16="http://schemas.microsoft.com/office/drawing/2014/main" id="{358077D1-658E-4545-BB72-7D402A5B4783}"/>
              </a:ext>
            </a:extLst>
          </p:cNvPr>
          <p:cNvGraphicFramePr>
            <a:graphicFrameLocks noGrp="1"/>
          </p:cNvGraphicFramePr>
          <p:nvPr>
            <p:extLst>
              <p:ext uri="{D42A27DB-BD31-4B8C-83A1-F6EECF244321}">
                <p14:modId xmlns:p14="http://schemas.microsoft.com/office/powerpoint/2010/main" val="3159370776"/>
              </p:ext>
            </p:extLst>
          </p:nvPr>
        </p:nvGraphicFramePr>
        <p:xfrm>
          <a:off x="1331640" y="3501008"/>
          <a:ext cx="6244169" cy="3184153"/>
        </p:xfrm>
        <a:graphic>
          <a:graphicData uri="http://schemas.openxmlformats.org/drawingml/2006/table">
            <a:tbl>
              <a:tblPr firstRow="1" bandRow="1">
                <a:tableStyleId>{5C22544A-7EE6-4342-B048-85BDC9FD1C3A}</a:tableStyleId>
              </a:tblPr>
              <a:tblGrid>
                <a:gridCol w="1016709">
                  <a:extLst>
                    <a:ext uri="{9D8B030D-6E8A-4147-A177-3AD203B41FA5}">
                      <a16:colId xmlns:a16="http://schemas.microsoft.com/office/drawing/2014/main" val="4012517125"/>
                    </a:ext>
                  </a:extLst>
                </a:gridCol>
                <a:gridCol w="544333">
                  <a:extLst>
                    <a:ext uri="{9D8B030D-6E8A-4147-A177-3AD203B41FA5}">
                      <a16:colId xmlns:a16="http://schemas.microsoft.com/office/drawing/2014/main" val="1305437855"/>
                    </a:ext>
                  </a:extLst>
                </a:gridCol>
                <a:gridCol w="441283">
                  <a:extLst>
                    <a:ext uri="{9D8B030D-6E8A-4147-A177-3AD203B41FA5}">
                      <a16:colId xmlns:a16="http://schemas.microsoft.com/office/drawing/2014/main" val="1666491678"/>
                    </a:ext>
                  </a:extLst>
                </a:gridCol>
                <a:gridCol w="667442">
                  <a:extLst>
                    <a:ext uri="{9D8B030D-6E8A-4147-A177-3AD203B41FA5}">
                      <a16:colId xmlns:a16="http://schemas.microsoft.com/office/drawing/2014/main" val="1614983920"/>
                    </a:ext>
                  </a:extLst>
                </a:gridCol>
                <a:gridCol w="570593">
                  <a:extLst>
                    <a:ext uri="{9D8B030D-6E8A-4147-A177-3AD203B41FA5}">
                      <a16:colId xmlns:a16="http://schemas.microsoft.com/office/drawing/2014/main" val="130370508"/>
                    </a:ext>
                  </a:extLst>
                </a:gridCol>
                <a:gridCol w="764291">
                  <a:extLst>
                    <a:ext uri="{9D8B030D-6E8A-4147-A177-3AD203B41FA5}">
                      <a16:colId xmlns:a16="http://schemas.microsoft.com/office/drawing/2014/main" val="1576722781"/>
                    </a:ext>
                  </a:extLst>
                </a:gridCol>
                <a:gridCol w="667442">
                  <a:extLst>
                    <a:ext uri="{9D8B030D-6E8A-4147-A177-3AD203B41FA5}">
                      <a16:colId xmlns:a16="http://schemas.microsoft.com/office/drawing/2014/main" val="4200041477"/>
                    </a:ext>
                  </a:extLst>
                </a:gridCol>
                <a:gridCol w="667442">
                  <a:extLst>
                    <a:ext uri="{9D8B030D-6E8A-4147-A177-3AD203B41FA5}">
                      <a16:colId xmlns:a16="http://schemas.microsoft.com/office/drawing/2014/main" val="1683520824"/>
                    </a:ext>
                  </a:extLst>
                </a:gridCol>
                <a:gridCol w="904634">
                  <a:extLst>
                    <a:ext uri="{9D8B030D-6E8A-4147-A177-3AD203B41FA5}">
                      <a16:colId xmlns:a16="http://schemas.microsoft.com/office/drawing/2014/main" val="339227920"/>
                    </a:ext>
                  </a:extLst>
                </a:gridCol>
              </a:tblGrid>
              <a:tr h="811748">
                <a:tc>
                  <a:txBody>
                    <a:bodyPr/>
                    <a:lstStyle/>
                    <a:p>
                      <a:r>
                        <a:rPr lang="en-US" dirty="0"/>
                        <a:t>Bit No</a:t>
                      </a:r>
                      <a:endParaRPr lang="en-AU" dirty="0"/>
                    </a:p>
                  </a:txBody>
                  <a:tcPr/>
                </a:tc>
                <a:tc>
                  <a:txBody>
                    <a:bodyPr/>
                    <a:lstStyle/>
                    <a:p>
                      <a:r>
                        <a:rPr lang="en-US" dirty="0"/>
                        <a:t>7</a:t>
                      </a:r>
                      <a:endParaRPr lang="en-AU" dirty="0"/>
                    </a:p>
                  </a:txBody>
                  <a:tcPr/>
                </a:tc>
                <a:tc>
                  <a:txBody>
                    <a:bodyPr/>
                    <a:lstStyle/>
                    <a:p>
                      <a:r>
                        <a:rPr lang="en-US" dirty="0"/>
                        <a:t>6</a:t>
                      </a:r>
                      <a:endParaRPr lang="en-AU" dirty="0"/>
                    </a:p>
                  </a:txBody>
                  <a:tcPr/>
                </a:tc>
                <a:tc>
                  <a:txBody>
                    <a:bodyPr/>
                    <a:lstStyle/>
                    <a:p>
                      <a:r>
                        <a:rPr lang="en-US" dirty="0"/>
                        <a:t>5</a:t>
                      </a:r>
                      <a:endParaRPr lang="en-AU" dirty="0"/>
                    </a:p>
                  </a:txBody>
                  <a:tcPr/>
                </a:tc>
                <a:tc>
                  <a:txBody>
                    <a:bodyPr/>
                    <a:lstStyle/>
                    <a:p>
                      <a:r>
                        <a:rPr lang="en-US" dirty="0"/>
                        <a:t>4</a:t>
                      </a:r>
                      <a:endParaRPr lang="en-AU" dirty="0"/>
                    </a:p>
                  </a:txBody>
                  <a:tcPr/>
                </a:tc>
                <a:tc>
                  <a:txBody>
                    <a:bodyPr/>
                    <a:lstStyle/>
                    <a:p>
                      <a:r>
                        <a:rPr lang="en-US" dirty="0"/>
                        <a:t>3</a:t>
                      </a:r>
                      <a:endParaRPr lang="en-AU" dirty="0"/>
                    </a:p>
                  </a:txBody>
                  <a:tcPr/>
                </a:tc>
                <a:tc>
                  <a:txBody>
                    <a:bodyPr/>
                    <a:lstStyle/>
                    <a:p>
                      <a:r>
                        <a:rPr lang="en-US" dirty="0"/>
                        <a:t>2</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3857046117"/>
                  </a:ext>
                </a:extLst>
              </a:tr>
              <a:tr h="670402">
                <a:tc>
                  <a:txBody>
                    <a:bodyPr/>
                    <a:lstStyle/>
                    <a:p>
                      <a:r>
                        <a:rPr lang="en-US" dirty="0"/>
                        <a:t>E(EXAMPLE)</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extLst>
                  <a:ext uri="{0D108BD9-81ED-4DB2-BD59-A6C34878D82A}">
                    <a16:rowId xmlns:a16="http://schemas.microsoft.com/office/drawing/2014/main" val="2760138063"/>
                  </a:ext>
                </a:extLst>
              </a:tr>
              <a:tr h="542706">
                <a:tc>
                  <a:txBody>
                    <a:bodyPr/>
                    <a:lstStyle/>
                    <a:p>
                      <a:r>
                        <a:rPr lang="en-US" sz="1400" dirty="0"/>
                        <a:t>BITWISE XOR</a:t>
                      </a:r>
                      <a:endParaRPr lang="en-AU" sz="1400"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extLst>
                  <a:ext uri="{0D108BD9-81ED-4DB2-BD59-A6C34878D82A}">
                    <a16:rowId xmlns:a16="http://schemas.microsoft.com/office/drawing/2014/main" val="373783218"/>
                  </a:ext>
                </a:extLst>
              </a:tr>
              <a:tr h="670402">
                <a:tc>
                  <a:txBody>
                    <a:bodyPr/>
                    <a:lstStyle/>
                    <a:p>
                      <a:r>
                        <a:rPr lang="en-US" dirty="0"/>
                        <a:t>Mask =M</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extLst>
                  <a:ext uri="{0D108BD9-81ED-4DB2-BD59-A6C34878D82A}">
                    <a16:rowId xmlns:a16="http://schemas.microsoft.com/office/drawing/2014/main" val="20138395"/>
                  </a:ext>
                </a:extLst>
              </a:tr>
              <a:tr h="488895">
                <a:tc>
                  <a:txBody>
                    <a:bodyPr/>
                    <a:lstStyle/>
                    <a:p>
                      <a:r>
                        <a:rPr lang="en-US" dirty="0"/>
                        <a:t>E XOR M</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b="0" dirty="0">
                          <a:solidFill>
                            <a:schemeClr val="tx1"/>
                          </a:solidFill>
                        </a:rPr>
                        <a:t>0</a:t>
                      </a:r>
                      <a:endParaRPr lang="en-AU" b="0" dirty="0">
                        <a:solidFill>
                          <a:schemeClr val="tx1"/>
                        </a:solidFill>
                      </a:endParaRPr>
                    </a:p>
                  </a:txBody>
                  <a:tcPr/>
                </a:tc>
                <a:tc>
                  <a:txBody>
                    <a:bodyPr/>
                    <a:lstStyle/>
                    <a:p>
                      <a:r>
                        <a:rPr lang="en-US" b="1" dirty="0">
                          <a:solidFill>
                            <a:srgbClr val="FF0000"/>
                          </a:solidFill>
                        </a:rPr>
                        <a:t>1</a:t>
                      </a:r>
                      <a:endParaRPr lang="en-AU" b="1" dirty="0">
                        <a:solidFill>
                          <a:srgbClr val="FF0000"/>
                        </a:solidFill>
                      </a:endParaRPr>
                    </a:p>
                  </a:txBody>
                  <a:tcPr/>
                </a:tc>
                <a:tc>
                  <a:txBody>
                    <a:bodyPr/>
                    <a:lstStyle/>
                    <a:p>
                      <a:r>
                        <a:rPr lang="en-US" b="1" dirty="0">
                          <a:solidFill>
                            <a:srgbClr val="FF0000"/>
                          </a:solidFill>
                        </a:rPr>
                        <a:t>0</a:t>
                      </a:r>
                      <a:endParaRPr lang="en-AU" b="1" dirty="0">
                        <a:solidFill>
                          <a:srgbClr val="FF0000"/>
                        </a:solidFill>
                      </a:endParaRPr>
                    </a:p>
                  </a:txBody>
                  <a:tcPr/>
                </a:tc>
                <a:tc>
                  <a:txBody>
                    <a:bodyPr/>
                    <a:lstStyle/>
                    <a:p>
                      <a:r>
                        <a:rPr lang="en-US" dirty="0"/>
                        <a:t>0</a:t>
                      </a:r>
                      <a:endParaRPr lang="en-AU" dirty="0"/>
                    </a:p>
                  </a:txBody>
                  <a:tcPr/>
                </a:tc>
                <a:tc>
                  <a:txBody>
                    <a:bodyPr/>
                    <a:lstStyle/>
                    <a:p>
                      <a:r>
                        <a:rPr lang="en-US" b="0" dirty="0">
                          <a:solidFill>
                            <a:schemeClr val="tx1"/>
                          </a:solidFill>
                        </a:rPr>
                        <a:t>1</a:t>
                      </a:r>
                      <a:endParaRPr lang="en-AU" b="0" dirty="0">
                        <a:solidFill>
                          <a:schemeClr val="tx1"/>
                        </a:solidFill>
                      </a:endParaRPr>
                    </a:p>
                  </a:txBody>
                  <a:tcPr/>
                </a:tc>
                <a:extLst>
                  <a:ext uri="{0D108BD9-81ED-4DB2-BD59-A6C34878D82A}">
                    <a16:rowId xmlns:a16="http://schemas.microsoft.com/office/drawing/2014/main" val="3794860557"/>
                  </a:ext>
                </a:extLst>
              </a:tr>
            </a:tbl>
          </a:graphicData>
        </a:graphic>
      </p:graphicFrame>
    </p:spTree>
    <p:extLst>
      <p:ext uri="{BB962C8B-B14F-4D97-AF65-F5344CB8AC3E}">
        <p14:creationId xmlns:p14="http://schemas.microsoft.com/office/powerpoint/2010/main" val="167575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764704"/>
            <a:ext cx="8229600" cy="648072"/>
          </a:xfrm>
        </p:spPr>
        <p:txBody>
          <a:bodyPr>
            <a:normAutofit fontScale="90000"/>
          </a:bodyPr>
          <a:lstStyle/>
          <a:p>
            <a:r>
              <a:rPr lang="en-US" b="1" dirty="0">
                <a:solidFill>
                  <a:srgbClr val="0070C0"/>
                </a:solidFill>
              </a:rPr>
              <a:t>Gates and Transistors </a:t>
            </a:r>
            <a:r>
              <a:rPr lang="en-US" sz="2700" b="1" dirty="0">
                <a:solidFill>
                  <a:srgbClr val="0070C0"/>
                </a:solidFill>
              </a:rPr>
              <a:t>cont’d</a:t>
            </a:r>
            <a:br>
              <a:rPr lang="en-AU" dirty="0">
                <a:solidFill>
                  <a:srgbClr val="0070C0"/>
                </a:solidFill>
              </a:rPr>
            </a:br>
            <a:br>
              <a:rPr lang="en-AU" dirty="0">
                <a:solidFill>
                  <a:srgbClr val="0070C0"/>
                </a:solidFill>
              </a:rPr>
            </a:br>
            <a:endParaRPr lang="en-AU" dirty="0">
              <a:solidFill>
                <a:srgbClr val="0070C0"/>
              </a:solidFill>
            </a:endParaRPr>
          </a:p>
        </p:txBody>
      </p:sp>
      <p:sp>
        <p:nvSpPr>
          <p:cNvPr id="3" name="Content Placeholder 2"/>
          <p:cNvSpPr>
            <a:spLocks noGrp="1"/>
          </p:cNvSpPr>
          <p:nvPr>
            <p:ph idx="1"/>
          </p:nvPr>
        </p:nvSpPr>
        <p:spPr>
          <a:xfrm>
            <a:off x="457200" y="908720"/>
            <a:ext cx="8229600" cy="6120680"/>
          </a:xfrm>
        </p:spPr>
        <p:txBody>
          <a:bodyPr>
            <a:noAutofit/>
          </a:bodyPr>
          <a:lstStyle/>
          <a:p>
            <a:pPr marL="457200" lvl="1" indent="0">
              <a:buNone/>
            </a:pPr>
            <a:endParaRPr lang="en-AU" sz="2400" dirty="0"/>
          </a:p>
          <a:p>
            <a:pPr marL="0" indent="0">
              <a:buNone/>
            </a:pPr>
            <a:endParaRPr lang="en-AU" dirty="0"/>
          </a:p>
        </p:txBody>
      </p:sp>
      <p:pic>
        <p:nvPicPr>
          <p:cNvPr id="4" name="Picture 3" descr="image4.jpeg"/>
          <p:cNvPicPr/>
          <p:nvPr/>
        </p:nvPicPr>
        <p:blipFill>
          <a:blip r:embed="rId2" cstate="print"/>
          <a:stretch>
            <a:fillRect/>
          </a:stretch>
        </p:blipFill>
        <p:spPr>
          <a:xfrm>
            <a:off x="1835696" y="1412776"/>
            <a:ext cx="5760639" cy="5256584"/>
          </a:xfrm>
          <a:prstGeom prst="rect">
            <a:avLst/>
          </a:prstGeom>
        </p:spPr>
      </p:pic>
    </p:spTree>
    <p:extLst>
      <p:ext uri="{BB962C8B-B14F-4D97-AF65-F5344CB8AC3E}">
        <p14:creationId xmlns:p14="http://schemas.microsoft.com/office/powerpoint/2010/main" val="75582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00" y="0"/>
            <a:ext cx="8229600" cy="1556792"/>
          </a:xfrm>
        </p:spPr>
        <p:txBody>
          <a:bodyPr>
            <a:normAutofit fontScale="90000"/>
          </a:bodyPr>
          <a:lstStyle/>
          <a:p>
            <a:r>
              <a:rPr lang="en-US" dirty="0"/>
              <a:t> </a:t>
            </a:r>
            <a:r>
              <a:rPr lang="en-US" b="1" dirty="0">
                <a:solidFill>
                  <a:srgbClr val="0070C0"/>
                </a:solidFill>
              </a:rPr>
              <a:t>Boolean Algebra</a:t>
            </a:r>
            <a:br>
              <a:rPr lang="en-AU" dirty="0">
                <a:solidFill>
                  <a:srgbClr val="0070C0"/>
                </a:solidFill>
              </a:rPr>
            </a:br>
            <a:br>
              <a:rPr lang="en-AU" dirty="0">
                <a:solidFill>
                  <a:srgbClr val="0070C0"/>
                </a:solidFill>
              </a:rPr>
            </a:br>
            <a:endParaRPr lang="en-AU" dirty="0">
              <a:solidFill>
                <a:srgbClr val="0070C0"/>
              </a:solidFill>
            </a:endParaRPr>
          </a:p>
        </p:txBody>
      </p:sp>
      <p:sp>
        <p:nvSpPr>
          <p:cNvPr id="3" name="Content Placeholder 2"/>
          <p:cNvSpPr>
            <a:spLocks noGrp="1"/>
          </p:cNvSpPr>
          <p:nvPr>
            <p:ph idx="1"/>
          </p:nvPr>
        </p:nvSpPr>
        <p:spPr>
          <a:xfrm>
            <a:off x="457200" y="908720"/>
            <a:ext cx="8229600" cy="6120680"/>
          </a:xfrm>
        </p:spPr>
        <p:txBody>
          <a:bodyPr>
            <a:noAutofit/>
          </a:bodyPr>
          <a:lstStyle/>
          <a:p>
            <a:r>
              <a:rPr lang="en-US" sz="2400" dirty="0">
                <a:latin typeface="Times New Roman" panose="02020603050405020304" pitchFamily="18" charset="0"/>
                <a:cs typeface="Times New Roman" panose="02020603050405020304" pitchFamily="18" charset="0"/>
              </a:rPr>
              <a:t>Boolean Operator: NOT</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NOT returns the opposite value</a:t>
            </a:r>
            <a:endParaRPr lang="en-AU"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i.e., True becomes False, False becomes True</a:t>
            </a:r>
            <a:endParaRPr lang="en-AU" sz="2400" dirty="0">
              <a:latin typeface="Times New Roman" panose="02020603050405020304" pitchFamily="18" charset="0"/>
              <a:cs typeface="Times New Roman" panose="02020603050405020304" pitchFamily="18" charset="0"/>
            </a:endParaRPr>
          </a:p>
          <a:p>
            <a:pPr marL="0" indent="0">
              <a:buNone/>
            </a:pPr>
            <a:endParaRPr lang="en-AU" sz="2400" dirty="0"/>
          </a:p>
          <a:p>
            <a:endParaRPr lang="en-AU" sz="2400" dirty="0"/>
          </a:p>
          <a:p>
            <a:pPr marL="457200" lvl="1" indent="0">
              <a:buNone/>
            </a:pPr>
            <a:endParaRPr lang="en-AU" sz="2400" dirty="0"/>
          </a:p>
          <a:p>
            <a:pPr marL="457200" lvl="1" indent="0">
              <a:buNone/>
            </a:pPr>
            <a:endParaRPr lang="en-AU" sz="2400" dirty="0"/>
          </a:p>
          <a:p>
            <a:pPr marL="0" indent="0">
              <a:buNone/>
            </a:pPr>
            <a:r>
              <a:rPr lang="en-US" sz="2400" dirty="0">
                <a:latin typeface="Times New Roman" panose="02020603050405020304" pitchFamily="18" charset="0"/>
                <a:cs typeface="Times New Roman" panose="02020603050405020304" pitchFamily="18" charset="0"/>
              </a:rPr>
              <a:t> NOT(written as /A or -A or sometimes !A or A or ~A</a:t>
            </a:r>
          </a:p>
          <a:p>
            <a:pPr marL="0" indent="0">
              <a:buNone/>
            </a:pPr>
            <a:endParaRPr lang="en-AU" sz="2400" dirty="0"/>
          </a:p>
        </p:txBody>
      </p:sp>
      <p:graphicFrame>
        <p:nvGraphicFramePr>
          <p:cNvPr id="6" name="Table 5"/>
          <p:cNvGraphicFramePr>
            <a:graphicFrameLocks noGrp="1"/>
          </p:cNvGraphicFramePr>
          <p:nvPr>
            <p:extLst>
              <p:ext uri="{D42A27DB-BD31-4B8C-83A1-F6EECF244321}">
                <p14:modId xmlns:p14="http://schemas.microsoft.com/office/powerpoint/2010/main" val="3223213064"/>
              </p:ext>
            </p:extLst>
          </p:nvPr>
        </p:nvGraphicFramePr>
        <p:xfrm>
          <a:off x="1524000" y="2465510"/>
          <a:ext cx="6096000" cy="1367937"/>
        </p:xfrm>
        <a:graphic>
          <a:graphicData uri="http://schemas.openxmlformats.org/drawingml/2006/table">
            <a:tbl>
              <a:tblPr first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18953">
                <a:tc>
                  <a:txBody>
                    <a:bodyPr/>
                    <a:lstStyle/>
                    <a:p>
                      <a:pPr algn="l"/>
                      <a:r>
                        <a:rPr lang="en-AU" dirty="0"/>
                        <a:t>                          A</a:t>
                      </a:r>
                    </a:p>
                  </a:txBody>
                  <a:tcPr/>
                </a:tc>
                <a:tc>
                  <a:txBody>
                    <a:bodyPr/>
                    <a:lstStyle/>
                    <a:p>
                      <a:pPr algn="ctr"/>
                      <a:r>
                        <a:rPr lang="en-AU" dirty="0"/>
                        <a:t> /A</a:t>
                      </a:r>
                    </a:p>
                  </a:txBody>
                  <a:tcPr/>
                </a:tc>
                <a:extLst>
                  <a:ext uri="{0D108BD9-81ED-4DB2-BD59-A6C34878D82A}">
                    <a16:rowId xmlns:a16="http://schemas.microsoft.com/office/drawing/2014/main" val="10000"/>
                  </a:ext>
                </a:extLst>
              </a:tr>
              <a:tr h="474492">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10001"/>
                  </a:ext>
                </a:extLst>
              </a:tr>
              <a:tr h="474492">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10002"/>
                  </a:ext>
                </a:extLst>
              </a:tr>
            </a:tbl>
          </a:graphicData>
        </a:graphic>
      </p:graphicFrame>
      <p:cxnSp>
        <p:nvCxnSpPr>
          <p:cNvPr id="11" name="Straight Connector 10"/>
          <p:cNvCxnSpPr/>
          <p:nvPr/>
        </p:nvCxnSpPr>
        <p:spPr>
          <a:xfrm>
            <a:off x="6084168" y="4005064"/>
            <a:ext cx="216024"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descr="image6.png"/>
          <p:cNvPicPr/>
          <p:nvPr/>
        </p:nvPicPr>
        <p:blipFill>
          <a:blip r:embed="rId2" cstate="print"/>
          <a:stretch>
            <a:fillRect/>
          </a:stretch>
        </p:blipFill>
        <p:spPr>
          <a:xfrm>
            <a:off x="3719512" y="4514631"/>
            <a:ext cx="1704975" cy="1794688"/>
          </a:xfrm>
          <a:prstGeom prst="rect">
            <a:avLst/>
          </a:prstGeom>
        </p:spPr>
      </p:pic>
    </p:spTree>
    <p:extLst>
      <p:ext uri="{BB962C8B-B14F-4D97-AF65-F5344CB8AC3E}">
        <p14:creationId xmlns:p14="http://schemas.microsoft.com/office/powerpoint/2010/main" val="172993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7293496" cy="1556792"/>
          </a:xfrm>
        </p:spPr>
        <p:txBody>
          <a:bodyPr>
            <a:normAutofit/>
          </a:bodyPr>
          <a:lstStyle/>
          <a:p>
            <a:r>
              <a:rPr lang="en-US" dirty="0"/>
              <a:t> </a:t>
            </a:r>
            <a:endParaRPr lang="en-AU"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0474"/>
            <a:ext cx="8229600" cy="4196551"/>
          </a:xfrm>
        </p:spPr>
      </p:pic>
      <p:cxnSp>
        <p:nvCxnSpPr>
          <p:cNvPr id="11" name="Straight Connector 10"/>
          <p:cNvCxnSpPr/>
          <p:nvPr/>
        </p:nvCxnSpPr>
        <p:spPr>
          <a:xfrm>
            <a:off x="6084168" y="4005064"/>
            <a:ext cx="2160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78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00" y="0"/>
            <a:ext cx="8229600" cy="1556792"/>
          </a:xfrm>
        </p:spPr>
        <p:txBody>
          <a:bodyPr>
            <a:normAutofit/>
          </a:bodyPr>
          <a:lstStyle/>
          <a:p>
            <a:r>
              <a:rPr lang="en-US" dirty="0"/>
              <a:t> </a:t>
            </a:r>
            <a:r>
              <a:rPr lang="en-US" sz="3200" b="1" dirty="0">
                <a:solidFill>
                  <a:srgbClr val="0070C0"/>
                </a:solidFill>
              </a:rPr>
              <a:t>AND Gate</a:t>
            </a:r>
            <a:endParaRPr lang="en-AU" sz="3200" b="1" dirty="0">
              <a:solidFill>
                <a:srgbClr val="0070C0"/>
              </a:solidFill>
            </a:endParaRPr>
          </a:p>
        </p:txBody>
      </p:sp>
      <p:sp>
        <p:nvSpPr>
          <p:cNvPr id="3" name="Content Placeholder 2"/>
          <p:cNvSpPr>
            <a:spLocks noGrp="1"/>
          </p:cNvSpPr>
          <p:nvPr>
            <p:ph idx="1"/>
          </p:nvPr>
        </p:nvSpPr>
        <p:spPr>
          <a:xfrm>
            <a:off x="457200" y="1052736"/>
            <a:ext cx="8229600" cy="5976664"/>
          </a:xfrm>
        </p:spPr>
        <p:txBody>
          <a:bodyPr>
            <a:noAutofit/>
          </a:bodyPr>
          <a:lstStyle/>
          <a:p>
            <a:r>
              <a:rPr lang="en-AU" sz="2400" dirty="0">
                <a:latin typeface="Times New Roman" panose="02020603050405020304" pitchFamily="18" charset="0"/>
                <a:cs typeface="Times New Roman" panose="02020603050405020304" pitchFamily="18" charset="0"/>
              </a:rPr>
              <a:t>AND is true when both inputs are true </a:t>
            </a:r>
          </a:p>
          <a:p>
            <a:pPr lvl="1"/>
            <a:r>
              <a:rPr lang="en-AU" sz="2400" dirty="0">
                <a:latin typeface="Times New Roman" panose="02020603050405020304" pitchFamily="18" charset="0"/>
                <a:cs typeface="Times New Roman" panose="02020603050405020304" pitchFamily="18" charset="0"/>
              </a:rPr>
              <a:t> written as </a:t>
            </a:r>
            <a:r>
              <a:rPr lang="en-AU" sz="2400" dirty="0" err="1">
                <a:latin typeface="Times New Roman" panose="02020603050405020304" pitchFamily="18" charset="0"/>
                <a:cs typeface="Times New Roman" panose="02020603050405020304" pitchFamily="18" charset="0"/>
              </a:rPr>
              <a:t>x.y</a:t>
            </a:r>
            <a:r>
              <a:rPr lang="en-AU" sz="2400" dirty="0">
                <a:latin typeface="Times New Roman" panose="02020603050405020304" pitchFamily="18" charset="0"/>
                <a:cs typeface="Times New Roman" panose="02020603050405020304" pitchFamily="18" charset="0"/>
              </a:rPr>
              <a:t> or sometimes x ∧ y or as </a:t>
            </a:r>
            <a:r>
              <a:rPr lang="en-AU" sz="2400" dirty="0" err="1">
                <a:latin typeface="Times New Roman" panose="02020603050405020304" pitchFamily="18" charset="0"/>
                <a:cs typeface="Times New Roman" panose="02020603050405020304" pitchFamily="18" charset="0"/>
              </a:rPr>
              <a:t>xy</a:t>
            </a:r>
            <a:endParaRPr lang="en-AU" sz="2400" dirty="0">
              <a:latin typeface="Times New Roman" panose="02020603050405020304" pitchFamily="18" charset="0"/>
              <a:cs typeface="Times New Roman" panose="02020603050405020304" pitchFamily="18" charset="0"/>
            </a:endParaRPr>
          </a:p>
          <a:p>
            <a:pPr marL="457200" lvl="1" indent="0">
              <a:buNone/>
            </a:pPr>
            <a:endParaRPr lang="en-AU" sz="2000" dirty="0"/>
          </a:p>
        </p:txBody>
      </p:sp>
      <p:cxnSp>
        <p:nvCxnSpPr>
          <p:cNvPr id="11" name="Straight Connector 10"/>
          <p:cNvCxnSpPr/>
          <p:nvPr/>
        </p:nvCxnSpPr>
        <p:spPr>
          <a:xfrm>
            <a:off x="6084168" y="4005064"/>
            <a:ext cx="21602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21399636"/>
              </p:ext>
            </p:extLst>
          </p:nvPr>
        </p:nvGraphicFramePr>
        <p:xfrm>
          <a:off x="1523999" y="2420888"/>
          <a:ext cx="6096000" cy="208823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17646">
                <a:tc>
                  <a:txBody>
                    <a:bodyPr/>
                    <a:lstStyle/>
                    <a:p>
                      <a:r>
                        <a:rPr lang="en-AU" dirty="0"/>
                        <a:t>A</a:t>
                      </a:r>
                    </a:p>
                  </a:txBody>
                  <a:tcPr/>
                </a:tc>
                <a:tc>
                  <a:txBody>
                    <a:bodyPr/>
                    <a:lstStyle/>
                    <a:p>
                      <a:r>
                        <a:rPr lang="en-AU" dirty="0"/>
                        <a:t>B</a:t>
                      </a:r>
                    </a:p>
                  </a:txBody>
                  <a:tcPr/>
                </a:tc>
                <a:tc>
                  <a:txBody>
                    <a:bodyPr/>
                    <a:lstStyle/>
                    <a:p>
                      <a:r>
                        <a:rPr lang="en-AU" dirty="0"/>
                        <a:t>X</a:t>
                      </a:r>
                      <a:r>
                        <a:rPr lang="en-AU" baseline="0" dirty="0"/>
                        <a:t> =A.B</a:t>
                      </a:r>
                      <a:endParaRPr lang="en-AU" dirty="0"/>
                    </a:p>
                  </a:txBody>
                  <a:tcPr/>
                </a:tc>
                <a:extLst>
                  <a:ext uri="{0D108BD9-81ED-4DB2-BD59-A6C34878D82A}">
                    <a16:rowId xmlns:a16="http://schemas.microsoft.com/office/drawing/2014/main" val="10000"/>
                  </a:ext>
                </a:extLst>
              </a:tr>
              <a:tr h="417646">
                <a:tc>
                  <a:txBody>
                    <a:bodyPr/>
                    <a:lstStyle/>
                    <a:p>
                      <a:r>
                        <a:rPr lang="en-AU" dirty="0"/>
                        <a:t>0</a:t>
                      </a:r>
                    </a:p>
                  </a:txBody>
                  <a:tcPr/>
                </a:tc>
                <a:tc>
                  <a:txBody>
                    <a:bodyPr/>
                    <a:lstStyle/>
                    <a:p>
                      <a:r>
                        <a:rPr lang="en-AU" dirty="0"/>
                        <a:t>0</a:t>
                      </a:r>
                    </a:p>
                  </a:txBody>
                  <a:tcPr/>
                </a:tc>
                <a:tc>
                  <a:txBody>
                    <a:bodyPr/>
                    <a:lstStyle/>
                    <a:p>
                      <a:r>
                        <a:rPr lang="en-AU" dirty="0"/>
                        <a:t>0</a:t>
                      </a:r>
                    </a:p>
                  </a:txBody>
                  <a:tcPr/>
                </a:tc>
                <a:extLst>
                  <a:ext uri="{0D108BD9-81ED-4DB2-BD59-A6C34878D82A}">
                    <a16:rowId xmlns:a16="http://schemas.microsoft.com/office/drawing/2014/main" val="10001"/>
                  </a:ext>
                </a:extLst>
              </a:tr>
              <a:tr h="417646">
                <a:tc>
                  <a:txBody>
                    <a:bodyPr/>
                    <a:lstStyle/>
                    <a:p>
                      <a:r>
                        <a:rPr lang="en-AU" dirty="0"/>
                        <a:t>0</a:t>
                      </a:r>
                    </a:p>
                  </a:txBody>
                  <a:tcPr/>
                </a:tc>
                <a:tc>
                  <a:txBody>
                    <a:bodyPr/>
                    <a:lstStyle/>
                    <a:p>
                      <a:r>
                        <a:rPr lang="en-AU" dirty="0"/>
                        <a:t>1</a:t>
                      </a:r>
                    </a:p>
                  </a:txBody>
                  <a:tcPr/>
                </a:tc>
                <a:tc>
                  <a:txBody>
                    <a:bodyPr/>
                    <a:lstStyle/>
                    <a:p>
                      <a:r>
                        <a:rPr lang="en-AU" dirty="0"/>
                        <a:t>0</a:t>
                      </a:r>
                    </a:p>
                  </a:txBody>
                  <a:tcPr/>
                </a:tc>
                <a:extLst>
                  <a:ext uri="{0D108BD9-81ED-4DB2-BD59-A6C34878D82A}">
                    <a16:rowId xmlns:a16="http://schemas.microsoft.com/office/drawing/2014/main" val="10002"/>
                  </a:ext>
                </a:extLst>
              </a:tr>
              <a:tr h="417646">
                <a:tc>
                  <a:txBody>
                    <a:bodyPr/>
                    <a:lstStyle/>
                    <a:p>
                      <a:r>
                        <a:rPr lang="en-AU" dirty="0"/>
                        <a:t>1</a:t>
                      </a:r>
                    </a:p>
                  </a:txBody>
                  <a:tcPr/>
                </a:tc>
                <a:tc>
                  <a:txBody>
                    <a:bodyPr/>
                    <a:lstStyle/>
                    <a:p>
                      <a:r>
                        <a:rPr lang="en-AU" dirty="0"/>
                        <a:t>0</a:t>
                      </a:r>
                    </a:p>
                  </a:txBody>
                  <a:tcPr/>
                </a:tc>
                <a:tc>
                  <a:txBody>
                    <a:bodyPr/>
                    <a:lstStyle/>
                    <a:p>
                      <a:r>
                        <a:rPr lang="en-AU" dirty="0"/>
                        <a:t>0</a:t>
                      </a:r>
                    </a:p>
                  </a:txBody>
                  <a:tcPr/>
                </a:tc>
                <a:extLst>
                  <a:ext uri="{0D108BD9-81ED-4DB2-BD59-A6C34878D82A}">
                    <a16:rowId xmlns:a16="http://schemas.microsoft.com/office/drawing/2014/main" val="10003"/>
                  </a:ext>
                </a:extLst>
              </a:tr>
              <a:tr h="417646">
                <a:tc>
                  <a:txBody>
                    <a:bodyPr/>
                    <a:lstStyle/>
                    <a:p>
                      <a:r>
                        <a:rPr lang="en-AU" dirty="0"/>
                        <a:t>1</a:t>
                      </a:r>
                    </a:p>
                  </a:txBody>
                  <a:tcPr/>
                </a:tc>
                <a:tc>
                  <a:txBody>
                    <a:bodyPr/>
                    <a:lstStyle/>
                    <a:p>
                      <a:r>
                        <a:rPr lang="en-AU" dirty="0"/>
                        <a:t>1</a:t>
                      </a:r>
                    </a:p>
                  </a:txBody>
                  <a:tcPr/>
                </a:tc>
                <a:tc>
                  <a:txBody>
                    <a:bodyPr/>
                    <a:lstStyle/>
                    <a:p>
                      <a:r>
                        <a:rPr lang="en-AU" dirty="0"/>
                        <a:t>1</a:t>
                      </a:r>
                    </a:p>
                  </a:txBody>
                  <a:tcPr/>
                </a:tc>
                <a:extLst>
                  <a:ext uri="{0D108BD9-81ED-4DB2-BD59-A6C34878D82A}">
                    <a16:rowId xmlns:a16="http://schemas.microsoft.com/office/drawing/2014/main" val="10004"/>
                  </a:ext>
                </a:extLst>
              </a:tr>
            </a:tbl>
          </a:graphicData>
        </a:graphic>
      </p:graphicFrame>
      <p:pic>
        <p:nvPicPr>
          <p:cNvPr id="8" name="Picture 7" descr="image21.png"/>
          <p:cNvPicPr/>
          <p:nvPr/>
        </p:nvPicPr>
        <p:blipFill>
          <a:blip r:embed="rId2" cstate="print"/>
          <a:stretch>
            <a:fillRect/>
          </a:stretch>
        </p:blipFill>
        <p:spPr>
          <a:xfrm>
            <a:off x="3563889" y="4797152"/>
            <a:ext cx="1889174" cy="1512168"/>
          </a:xfrm>
          <a:prstGeom prst="rect">
            <a:avLst/>
          </a:prstGeom>
        </p:spPr>
      </p:pic>
    </p:spTree>
    <p:extLst>
      <p:ext uri="{BB962C8B-B14F-4D97-AF65-F5344CB8AC3E}">
        <p14:creationId xmlns:p14="http://schemas.microsoft.com/office/powerpoint/2010/main" val="69821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Basic AND Gate Design Using Transistors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521" y="1916832"/>
            <a:ext cx="7820479" cy="4154630"/>
          </a:xfrm>
        </p:spPr>
      </p:pic>
    </p:spTree>
    <p:extLst>
      <p:ext uri="{BB962C8B-B14F-4D97-AF65-F5344CB8AC3E}">
        <p14:creationId xmlns:p14="http://schemas.microsoft.com/office/powerpoint/2010/main" val="221366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00" y="0"/>
            <a:ext cx="8229600" cy="1556792"/>
          </a:xfrm>
        </p:spPr>
        <p:txBody>
          <a:bodyPr>
            <a:normAutofit/>
          </a:bodyPr>
          <a:lstStyle/>
          <a:p>
            <a:r>
              <a:rPr lang="en-US" dirty="0"/>
              <a:t> </a:t>
            </a:r>
            <a:r>
              <a:rPr lang="en-US" sz="3200" b="1" dirty="0">
                <a:solidFill>
                  <a:srgbClr val="0070C0"/>
                </a:solidFill>
              </a:rPr>
              <a:t>OR Gate </a:t>
            </a:r>
            <a:endParaRPr lang="en-AU" sz="3200" b="1" dirty="0">
              <a:solidFill>
                <a:srgbClr val="0070C0"/>
              </a:solidFill>
            </a:endParaRPr>
          </a:p>
        </p:txBody>
      </p:sp>
      <p:sp>
        <p:nvSpPr>
          <p:cNvPr id="3" name="Content Placeholder 2"/>
          <p:cNvSpPr>
            <a:spLocks noGrp="1"/>
          </p:cNvSpPr>
          <p:nvPr>
            <p:ph idx="1"/>
          </p:nvPr>
        </p:nvSpPr>
        <p:spPr>
          <a:xfrm>
            <a:off x="457200" y="1052736"/>
            <a:ext cx="8229600" cy="5976664"/>
          </a:xfrm>
          <a:noFill/>
        </p:spPr>
        <p:txBody>
          <a:bodyPr>
            <a:noAutofit/>
          </a:bodyPr>
          <a:lstStyle/>
          <a:p>
            <a:r>
              <a:rPr lang="en-AU" sz="2400" dirty="0">
                <a:latin typeface="Times New Roman" pitchFamily="18" charset="0"/>
                <a:cs typeface="Times New Roman" pitchFamily="18" charset="0"/>
              </a:rPr>
              <a:t>OR is true when any input is true – written (confusingly!) as </a:t>
            </a:r>
            <a:r>
              <a:rPr lang="en-AU" sz="2400" dirty="0" err="1">
                <a:latin typeface="Times New Roman" pitchFamily="18" charset="0"/>
                <a:cs typeface="Times New Roman" pitchFamily="18" charset="0"/>
              </a:rPr>
              <a:t>x+y</a:t>
            </a:r>
            <a:r>
              <a:rPr lang="en-AU" sz="2400" dirty="0">
                <a:latin typeface="Times New Roman" pitchFamily="18" charset="0"/>
                <a:cs typeface="Times New Roman" pitchFamily="18" charset="0"/>
              </a:rPr>
              <a:t> or sometimes </a:t>
            </a:r>
            <a:r>
              <a:rPr lang="en-AU" sz="2400" dirty="0" err="1">
                <a:latin typeface="Times New Roman" pitchFamily="18" charset="0"/>
                <a:cs typeface="Times New Roman" pitchFamily="18" charset="0"/>
              </a:rPr>
              <a:t>x∨y</a:t>
            </a:r>
            <a:r>
              <a:rPr lang="en-AU" sz="2400" dirty="0">
                <a:latin typeface="Times New Roman" pitchFamily="18" charset="0"/>
                <a:cs typeface="Times New Roman" pitchFamily="18" charset="0"/>
              </a:rPr>
              <a:t> – Sometimes referred to as </a:t>
            </a:r>
            <a:r>
              <a:rPr lang="en-AU" sz="2400" b="1" dirty="0">
                <a:latin typeface="Times New Roman" pitchFamily="18" charset="0"/>
                <a:cs typeface="Times New Roman" pitchFamily="18" charset="0"/>
              </a:rPr>
              <a:t>inclusive or</a:t>
            </a:r>
          </a:p>
        </p:txBody>
      </p:sp>
      <p:cxnSp>
        <p:nvCxnSpPr>
          <p:cNvPr id="11" name="Straight Connector 10"/>
          <p:cNvCxnSpPr/>
          <p:nvPr/>
        </p:nvCxnSpPr>
        <p:spPr>
          <a:xfrm>
            <a:off x="6084168" y="4005064"/>
            <a:ext cx="21602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912537954"/>
              </p:ext>
            </p:extLst>
          </p:nvPr>
        </p:nvGraphicFramePr>
        <p:xfrm>
          <a:off x="1523999" y="2204864"/>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AU" dirty="0"/>
                        <a:t>A</a:t>
                      </a:r>
                    </a:p>
                  </a:txBody>
                  <a:tcPr/>
                </a:tc>
                <a:tc>
                  <a:txBody>
                    <a:bodyPr/>
                    <a:lstStyle/>
                    <a:p>
                      <a:r>
                        <a:rPr lang="en-AU" dirty="0"/>
                        <a:t>B</a:t>
                      </a:r>
                    </a:p>
                  </a:txBody>
                  <a:tcPr/>
                </a:tc>
                <a:tc>
                  <a:txBody>
                    <a:bodyPr/>
                    <a:lstStyle/>
                    <a:p>
                      <a:r>
                        <a:rPr lang="en-AU" dirty="0"/>
                        <a:t>X</a:t>
                      </a:r>
                      <a:r>
                        <a:rPr lang="en-AU" baseline="0" dirty="0"/>
                        <a:t> =A+B</a:t>
                      </a:r>
                      <a:endParaRPr lang="en-AU" dirty="0"/>
                    </a:p>
                  </a:txBody>
                  <a:tcPr/>
                </a:tc>
                <a:extLst>
                  <a:ext uri="{0D108BD9-81ED-4DB2-BD59-A6C34878D82A}">
                    <a16:rowId xmlns:a16="http://schemas.microsoft.com/office/drawing/2014/main" val="10000"/>
                  </a:ext>
                </a:extLst>
              </a:tr>
              <a:tr h="370840">
                <a:tc>
                  <a:txBody>
                    <a:bodyPr/>
                    <a:lstStyle/>
                    <a:p>
                      <a:r>
                        <a:rPr lang="en-AU" dirty="0"/>
                        <a:t>0</a:t>
                      </a:r>
                    </a:p>
                  </a:txBody>
                  <a:tcPr/>
                </a:tc>
                <a:tc>
                  <a:txBody>
                    <a:bodyPr/>
                    <a:lstStyle/>
                    <a:p>
                      <a:r>
                        <a:rPr lang="en-AU" dirty="0"/>
                        <a:t>0</a:t>
                      </a:r>
                    </a:p>
                  </a:txBody>
                  <a:tcPr/>
                </a:tc>
                <a:tc>
                  <a:txBody>
                    <a:bodyPr/>
                    <a:lstStyle/>
                    <a:p>
                      <a:r>
                        <a:rPr lang="en-AU" dirty="0"/>
                        <a:t>0</a:t>
                      </a:r>
                    </a:p>
                  </a:txBody>
                  <a:tcPr/>
                </a:tc>
                <a:extLst>
                  <a:ext uri="{0D108BD9-81ED-4DB2-BD59-A6C34878D82A}">
                    <a16:rowId xmlns:a16="http://schemas.microsoft.com/office/drawing/2014/main" val="10001"/>
                  </a:ext>
                </a:extLst>
              </a:tr>
              <a:tr h="370840">
                <a:tc>
                  <a:txBody>
                    <a:bodyPr/>
                    <a:lstStyle/>
                    <a:p>
                      <a:r>
                        <a:rPr lang="en-AU" dirty="0"/>
                        <a:t>0</a:t>
                      </a:r>
                    </a:p>
                  </a:txBody>
                  <a:tcPr/>
                </a:tc>
                <a:tc>
                  <a:txBody>
                    <a:bodyPr/>
                    <a:lstStyle/>
                    <a:p>
                      <a:r>
                        <a:rPr lang="en-AU" dirty="0"/>
                        <a:t>1</a:t>
                      </a:r>
                    </a:p>
                  </a:txBody>
                  <a:tcPr/>
                </a:tc>
                <a:tc>
                  <a:txBody>
                    <a:bodyPr/>
                    <a:lstStyle/>
                    <a:p>
                      <a:r>
                        <a:rPr lang="en-AU" dirty="0"/>
                        <a:t>1</a:t>
                      </a:r>
                    </a:p>
                  </a:txBody>
                  <a:tcPr/>
                </a:tc>
                <a:extLst>
                  <a:ext uri="{0D108BD9-81ED-4DB2-BD59-A6C34878D82A}">
                    <a16:rowId xmlns:a16="http://schemas.microsoft.com/office/drawing/2014/main" val="10002"/>
                  </a:ext>
                </a:extLst>
              </a:tr>
              <a:tr h="370840">
                <a:tc>
                  <a:txBody>
                    <a:bodyPr/>
                    <a:lstStyle/>
                    <a:p>
                      <a:r>
                        <a:rPr lang="en-AU" dirty="0"/>
                        <a:t>1</a:t>
                      </a:r>
                    </a:p>
                  </a:txBody>
                  <a:tcPr/>
                </a:tc>
                <a:tc>
                  <a:txBody>
                    <a:bodyPr/>
                    <a:lstStyle/>
                    <a:p>
                      <a:r>
                        <a:rPr lang="en-AU" dirty="0"/>
                        <a:t>0</a:t>
                      </a:r>
                    </a:p>
                  </a:txBody>
                  <a:tcPr/>
                </a:tc>
                <a:tc>
                  <a:txBody>
                    <a:bodyPr/>
                    <a:lstStyle/>
                    <a:p>
                      <a:r>
                        <a:rPr lang="en-AU" dirty="0"/>
                        <a:t>1</a:t>
                      </a:r>
                    </a:p>
                  </a:txBody>
                  <a:tcPr/>
                </a:tc>
                <a:extLst>
                  <a:ext uri="{0D108BD9-81ED-4DB2-BD59-A6C34878D82A}">
                    <a16:rowId xmlns:a16="http://schemas.microsoft.com/office/drawing/2014/main" val="10003"/>
                  </a:ext>
                </a:extLst>
              </a:tr>
              <a:tr h="370840">
                <a:tc>
                  <a:txBody>
                    <a:bodyPr/>
                    <a:lstStyle/>
                    <a:p>
                      <a:r>
                        <a:rPr lang="en-AU" dirty="0"/>
                        <a:t>1</a:t>
                      </a:r>
                    </a:p>
                  </a:txBody>
                  <a:tcPr/>
                </a:tc>
                <a:tc>
                  <a:txBody>
                    <a:bodyPr/>
                    <a:lstStyle/>
                    <a:p>
                      <a:r>
                        <a:rPr lang="en-AU" dirty="0"/>
                        <a:t>1</a:t>
                      </a:r>
                    </a:p>
                  </a:txBody>
                  <a:tcPr/>
                </a:tc>
                <a:tc>
                  <a:txBody>
                    <a:bodyPr/>
                    <a:lstStyle/>
                    <a:p>
                      <a:r>
                        <a:rPr lang="en-AU" dirty="0"/>
                        <a:t>1</a:t>
                      </a:r>
                    </a:p>
                  </a:txBody>
                  <a:tcPr/>
                </a:tc>
                <a:extLst>
                  <a:ext uri="{0D108BD9-81ED-4DB2-BD59-A6C34878D82A}">
                    <a16:rowId xmlns:a16="http://schemas.microsoft.com/office/drawing/2014/main" val="10004"/>
                  </a:ext>
                </a:extLst>
              </a:tr>
            </a:tbl>
          </a:graphicData>
        </a:graphic>
      </p:graphicFrame>
      <p:pic>
        <p:nvPicPr>
          <p:cNvPr id="7" name="Picture 6" descr="image33.png"/>
          <p:cNvPicPr/>
          <p:nvPr/>
        </p:nvPicPr>
        <p:blipFill>
          <a:blip r:embed="rId2" cstate="print"/>
          <a:stretch>
            <a:fillRect/>
          </a:stretch>
        </p:blipFill>
        <p:spPr>
          <a:xfrm>
            <a:off x="3657600" y="4221088"/>
            <a:ext cx="1828800" cy="1854200"/>
          </a:xfrm>
          <a:prstGeom prst="rect">
            <a:avLst/>
          </a:prstGeom>
        </p:spPr>
      </p:pic>
    </p:spTree>
    <p:extLst>
      <p:ext uri="{BB962C8B-B14F-4D97-AF65-F5344CB8AC3E}">
        <p14:creationId xmlns:p14="http://schemas.microsoft.com/office/powerpoint/2010/main" val="1691127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1687</TotalTime>
  <Words>2317</Words>
  <Application>Microsoft Office PowerPoint</Application>
  <PresentationFormat>On-screen Show (4:3)</PresentationFormat>
  <Paragraphs>696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Open Sans</vt:lpstr>
      <vt:lpstr>Times New Roman</vt:lpstr>
      <vt:lpstr>Office Theme</vt:lpstr>
      <vt:lpstr>Digital Logic &amp; Boolean Algebra      Interesting bit flipping video youtube.com/watch?v=AaZ_RSt0KP8      Summary • NOT, AND, OR, XOR Boolean operations and logic gates • Basic Logic Circuits and Truth Tables • Bit Masking Operations                                                     </vt:lpstr>
      <vt:lpstr> Digital Logic &amp; Boolean Algebra </vt:lpstr>
      <vt:lpstr>Gates and Transistors  </vt:lpstr>
      <vt:lpstr>Gates and Transistors cont’d  </vt:lpstr>
      <vt:lpstr> Boolean Algebra  </vt:lpstr>
      <vt:lpstr> </vt:lpstr>
      <vt:lpstr> AND Gate</vt:lpstr>
      <vt:lpstr>Basic AND Gate Design Using Transistors</vt:lpstr>
      <vt:lpstr> OR Gate </vt:lpstr>
      <vt:lpstr>Basic OR Gate Design Using Transistors</vt:lpstr>
      <vt:lpstr> XOR Gate </vt:lpstr>
      <vt:lpstr>Logic Gates</vt:lpstr>
      <vt:lpstr>Logic Gates</vt:lpstr>
      <vt:lpstr>Logic Circuits</vt:lpstr>
      <vt:lpstr>Creating a Truth Table</vt:lpstr>
      <vt:lpstr>Creating the Truth Table</vt:lpstr>
      <vt:lpstr>Simplifying a Circuit using the Boolean Algebra Rules, (Laws)</vt:lpstr>
      <vt:lpstr>Boolean Algebra Rules, (Laws) https://www.electronics-tutorials.ws/boolean/bool_6.html</vt:lpstr>
      <vt:lpstr>Simplifying a Circuit using the Boolean Algebra Rules, (Laws)</vt:lpstr>
      <vt:lpstr>Moore’s Law </vt:lpstr>
      <vt:lpstr>The Evolution of CPU’s </vt:lpstr>
      <vt:lpstr>More Minaturisation changes during last decade…</vt:lpstr>
      <vt:lpstr>Logic Circuits-Half Adder</vt:lpstr>
      <vt:lpstr>Logic circuits – Full Adder</vt:lpstr>
      <vt:lpstr>Logic circuits – Full Adder</vt:lpstr>
      <vt:lpstr>Logic circuits –Truth Table for the Full Adder </vt:lpstr>
      <vt:lpstr>Logic Circuits –Parallel Adder</vt:lpstr>
      <vt:lpstr>Bit Masking</vt:lpstr>
      <vt:lpstr>Bit Masking- Resetting a Particular Bit</vt:lpstr>
      <vt:lpstr>Bit Masking- e.g. Resetting a Particular Bit, bit 0</vt:lpstr>
      <vt:lpstr>Bit Masking- Setting a Particular Bit</vt:lpstr>
      <vt:lpstr>Bit Masking- e.g. Setting a Particular Bit, bit 4</vt:lpstr>
      <vt:lpstr>Bit Masking- “Flipping”/Toggling a bit </vt:lpstr>
      <vt:lpstr>Bit Masking- e.g. Flipping Particular Bits, bits 2 and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Hardware primitives &amp; services The O/S</dc:title>
  <dc:creator>lenovo</dc:creator>
  <cp:lastModifiedBy>Robert McQuillan</cp:lastModifiedBy>
  <cp:revision>77</cp:revision>
  <dcterms:created xsi:type="dcterms:W3CDTF">2020-06-09T00:41:26Z</dcterms:created>
  <dcterms:modified xsi:type="dcterms:W3CDTF">2021-09-13T10:39:12Z</dcterms:modified>
</cp:coreProperties>
</file>