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FEC"/>
    <a:srgbClr val="056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Eldebaky" userId="3b33b4b6e6ffa5a4" providerId="LiveId" clId="{54A9BD23-19CB-45F7-929B-64753419C9D0}"/>
    <pc:docChg chg="modSld">
      <pc:chgData name="Adam Eldebaky" userId="3b33b4b6e6ffa5a4" providerId="LiveId" clId="{54A9BD23-19CB-45F7-929B-64753419C9D0}" dt="2024-12-27T19:05:33.637" v="1" actId="1076"/>
      <pc:docMkLst>
        <pc:docMk/>
      </pc:docMkLst>
      <pc:sldChg chg="modSp mod">
        <pc:chgData name="Adam Eldebaky" userId="3b33b4b6e6ffa5a4" providerId="LiveId" clId="{54A9BD23-19CB-45F7-929B-64753419C9D0}" dt="2024-12-27T19:05:33.637" v="1" actId="1076"/>
        <pc:sldMkLst>
          <pc:docMk/>
          <pc:sldMk cId="3433503478" sldId="267"/>
        </pc:sldMkLst>
        <pc:spChg chg="mod">
          <ac:chgData name="Adam Eldebaky" userId="3b33b4b6e6ffa5a4" providerId="LiveId" clId="{54A9BD23-19CB-45F7-929B-64753419C9D0}" dt="2024-12-27T19:05:33.637" v="1" actId="1076"/>
          <ac:spMkLst>
            <pc:docMk/>
            <pc:sldMk cId="3433503478" sldId="267"/>
            <ac:spMk id="2" creationId="{A11D8215-2142-DA82-5800-3EA78C0865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38973-1E99-43B4-91C7-A34AEA3D870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B231-B614-46B0-AE62-7360A487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joining! Let’s dive into an exciting journey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908DB-5305-29FB-DFD1-DE085FFC9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916B7-8D12-3633-FD2F-721E32F29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DC3765-9863-7572-98FB-D22E16D3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Leveraging frameworks like Bootstrap to streamline responsive web development.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FD384-728C-64D5-15B8-255EBD212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2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FC6CA-D9AE-A6F9-AB2C-09B39CA4C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02B4CB-03D0-3CB5-A854-339A1E68F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4701C-ACAF-BA30-B686-0C80C2B1D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Version control with Git and GitHub, and using Netlify to publish and host websites.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119CE-D10D-B8B0-F001-CC04458A1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7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C7A33-AF27-7BC5-B209-E0DFBECA5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717E4-99BA-3462-313E-B40176FBB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4E997-1DA6-55D0-A3D3-0B9381E6D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joining! Let’s dive into an exciting journey 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DF66A-D15D-D285-2C4F-C08D1556A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2519C-FE3E-7E09-64B4-D1E41AA15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49DD7-D924-4314-2092-48DFA3592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77B898-27E0-A455-8617-5BA823259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Overview of how the web functions and how data flows to create web pages.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4DA69-8AB4-98CB-D6D3-6907728FE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2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Essentials of front-end vs. back-end development, including necessary tools and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1BBAA-34DD-8782-C32C-57CE49B1F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D5094-B0A5-5A8B-0566-EEFEC3BFA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CCD100-5468-117B-417A-491F8D445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 to HTML, covering elements like headings, paragraphs, and essential tags.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A2C7E-0AB6-69F9-A5FB-6206EE179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4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BE9DD-A871-DAAA-0DB4-66AF5AF0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E06CC-3E5F-F618-45E6-180150E36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E0B4D-B301-273D-A3AE-DE2A28161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Core CSS concepts, including syntax, selectors, properties, and design basics like colors and backgrounds.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2461C-8C92-857E-2278-37090FF35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0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92028-178A-870A-651B-3D9269F93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40402-FCC1-86F7-2F43-C5FD24E47D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4062C-92A9-11EA-7C10-6FEA43ED6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Understanding digital impact and the trace left behind through online interactions.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20ED9-B2D4-900A-2AD8-EC39BDE2F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1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8E340-6A0C-958F-CE48-3F2F4B51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CBEBE-C2E5-D62B-9F09-B61C31E82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BEA7A-CCDA-4BEF-E8B3-5E472E04D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Detailed HTML tags (forms, multimedia) and CSS (grid, flexbox, media queries) for structuring complex layouts.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CFCCF-9BD5-1A83-DEB1-EF13CF7FE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68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EA685-7328-1492-7BC4-4CE66A91B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78952D-CAF8-F954-3E2A-04294F85A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D08967-8B02-BB46-7248-B0BBD5845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Design principles and techniques to make web content adaptable across devices.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B8AE1-9FCE-6F7E-CC03-25AFF887B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3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AA191-A8F5-D3AC-C8AF-7D2C175D3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54E20-7785-9EDD-BA48-8D0F52998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69197-88DB-D5AB-A53C-9E3025A22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Web standards and principles of effective web design for user-friendly interfaces.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136CA-401A-C164-87B1-AF729E14C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B231-B614-46B0-AE62-7360A487E4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0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CB2C-55CF-63B7-75F5-ADF51BDB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3D1BD-58D7-D6EB-0D19-98B5C606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1707-E904-3F07-9048-38F489AB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A07F-320F-17A3-8FF2-F48F8693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D70D-2ED2-9348-E66F-AC3E53C2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1FC-04DA-A15C-D5B9-B52C532F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448BF-33F8-FBBE-3ECC-267F3B466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C5B2-799F-029D-0AAB-0D07143D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45282-B75D-6752-8773-BFA575E8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F93D-BD11-6051-1CCF-2C2F831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AD76B-7AB4-19AC-61B2-96C9AE354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E9820-996C-1DF7-C31D-4A6CAFD6E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1EA9-8275-F0A3-D07E-F4CF2106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5C0F-A3F3-903D-417E-CE6C90C8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7D0C-9F98-96DB-4E1F-FBBF662E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D800-A9F4-54D3-E1B1-7376E292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01AA-5647-3472-18F1-1EEA5CC1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E8B1-2FFD-F22F-023F-985A5E9D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8ACB5-2A8F-78A3-564D-8F556CAE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01FA-E1B1-2155-804C-58FFDBC3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4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F986-CB85-BE18-6431-1516B593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AD005-3DDB-2892-8348-1B14D1E9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D0D4-FF15-35EB-C046-536F8108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7FC02-B7EE-0FF8-FE2B-835307C7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00CD-DF53-B7B9-A205-8A39D8B2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E29E-A577-91C4-5DB8-BF6B7B9E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9096-8D07-C4FE-1C8D-D8D6B5211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F8CC5-977E-54A1-8C77-6B3BA3A2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8DA5-7570-9F61-828E-9EBF83E6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94948-61DA-611A-5B80-690941BA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0FA3D-F18F-9D47-158F-8A887C3C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B4F9-44F9-C07B-F65F-33B3A7FF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9F33-766A-A808-4917-FD69EC4B7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1E93A-60C0-5028-0663-A264F4FF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034B9-2096-5B85-DFCA-E14F8312C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0AFA3-48F2-03E8-646A-78C9E1785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211E9-2E40-455D-0FC0-A4CE02BD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728B4-E055-A1C7-0AC2-3A84CFA4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0C21E-BB6E-60FE-DBC9-DBEB5CCD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2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EF4-8DD7-7CCE-E412-08F65B8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50193-45F2-82A9-A260-6319CCA2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F108F-8D18-84D9-1808-1F9B0BDE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B6E6B-1CFE-BF43-9145-E2D6F191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930EF-EF1A-141D-5B86-71BE0C48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9BB4A-2CC8-E5D8-D437-59DEADA4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8988D-3CF2-16E0-8DF2-31BC8083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AA93-2A94-3BDC-E0B0-C305345C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BF8C-DE7D-3070-E24F-D026BD468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A2D9E-E47E-43A9-6CA4-769576DAA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D6723-2EF5-08B4-8A0B-7B3E4226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747E6-3B75-4F28-9A43-3BFDD17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867C-C0F6-7919-E0B9-EA6E15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2162-5D9E-EB47-9D9C-AD320241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3304C-369F-62E5-082A-773C241CA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D5BC5-D82E-3FD9-A2AF-FEF5C3BA9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16D31-E860-A6E9-A2EC-2F1A152C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60288-92D0-D3C3-647E-6BFDAD0B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9A-3F48-D79B-18BF-24843908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4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F9B99-045C-9417-324F-AD7D6A9E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978F-EA3C-3C0E-0627-9C0F3E75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A7EE-E8CB-536D-BA71-90D85F2DA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E72F2-6D4A-4789-891E-76379CC3022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3D5D-BEB1-7A06-8753-B64510A7E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9A09-F20B-F5C7-C8D2-088F2665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05AE5-4F5C-4369-A237-624FCE41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AE3FB7-3726-DD7E-AB90-2CD5FA0897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Welcome to My Presentation!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1720B681-BA7B-DB2D-9D69-01549975C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5" y="2898475"/>
            <a:ext cx="3398808" cy="339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7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C52FC-E5DC-32E8-B218-4906D2F6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D899-AFCD-1D48-EA65-AD6D2C5B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05"/>
            <a:ext cx="9144000" cy="18105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Introduction to CSS Frameworks and Bootstrap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1D8E4-DD65-B294-7FA2-F433A598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4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26CD-ED3C-A20A-C14D-184174017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3E0E-9947-C7DC-CB69-69ED0EBD1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05"/>
            <a:ext cx="9144000" cy="181058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Git, GitHub, and Netlify for Publishing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3AEDFB-4705-E0C9-1B12-614E2094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2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2BB4-2B78-D139-2243-186D1FBD4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BF7EB-B0A0-B705-88EF-92003A887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Thank You!</a:t>
            </a:r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A9CF73B5-4E5A-05A2-86BA-A533F3B4C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470" y="5287993"/>
            <a:ext cx="1319839" cy="13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2834F-E81E-5397-C00F-C3F59CC10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8215-2142-DA82-5800-3EA78C086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186"/>
            <a:ext cx="9144000" cy="181058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What is the Web and How It Works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4B8633-EE1D-09FE-DA94-46A3BF91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0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7382-9C14-9180-0378-40EA82342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05"/>
            <a:ext cx="9144000" cy="181058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Tools &amp; Technologies for Building Websites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DF6090-C686-A8A7-D28D-A1CE02AA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7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5686B-3029-30B7-D4B4-61306160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49D9-1229-6B58-4597-3A9A1D726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05"/>
            <a:ext cx="9144000" cy="181058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HTML Basics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118E6-33E1-41DC-0B5E-88530ABB7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1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7965-4E9B-8A78-9743-B053FAA4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7FBA-6049-6A0D-E63D-CC0659050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05"/>
            <a:ext cx="9144000" cy="181058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CSS Fundamentals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AF6A2A-C273-228C-5019-2A151C1F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5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15DD-CC31-FA87-2FA7-1D7502566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CCF0-8247-3D07-2A63-FB76E937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05"/>
            <a:ext cx="9144000" cy="181058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Digital Footprint Awareness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94E008-23C6-1BEB-17A1-7EEDAC35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2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6E0C-FE21-B4D8-6272-1A83BFC9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3B99-AE24-83B2-A30B-66977015A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05"/>
            <a:ext cx="9144000" cy="181058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HTML and CSS Advanced Topics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A3255F-7274-804E-04A0-A62852F8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1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C91CD-3A8A-8455-21A0-49581FAF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E3B4-6330-347A-EA0F-3D956713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05"/>
            <a:ext cx="9144000" cy="181058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Responsive Design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CBCCE8-C545-1625-F323-B74C78D4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0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00C46-E619-DA84-D374-4C9BEC0F2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91C-FFAE-28EE-9817-4D71DF248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705"/>
            <a:ext cx="9144000" cy="181058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Web Standards and Good Design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865B1F-1412-B8F3-1B01-B54ABDE6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64" y="6052172"/>
            <a:ext cx="1814671" cy="5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92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239</Words>
  <Application>Microsoft Office PowerPoint</Application>
  <PresentationFormat>Widescreen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29LT Bukra Bold Italic</vt:lpstr>
      <vt:lpstr>Aptos</vt:lpstr>
      <vt:lpstr>Aptos Display</vt:lpstr>
      <vt:lpstr>Arial</vt:lpstr>
      <vt:lpstr>Office Theme</vt:lpstr>
      <vt:lpstr>PowerPoint Presentation</vt:lpstr>
      <vt:lpstr>What is the Web and How It Works</vt:lpstr>
      <vt:lpstr>Tools &amp; Technologies for Building Websites</vt:lpstr>
      <vt:lpstr>HTML Basics</vt:lpstr>
      <vt:lpstr>CSS Fundamentals</vt:lpstr>
      <vt:lpstr>Digital Footprint Awareness</vt:lpstr>
      <vt:lpstr>HTML and CSS Advanced Topics</vt:lpstr>
      <vt:lpstr>Responsive Design</vt:lpstr>
      <vt:lpstr>Web Standards and Good Design</vt:lpstr>
      <vt:lpstr>Introduction to CSS Frameworks and Bootstrap</vt:lpstr>
      <vt:lpstr>Git, GitHub, and Netlify for Publishing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Omar_ElEsawy_R&amp;D</dc:creator>
  <cp:lastModifiedBy>Adam Eldebaky</cp:lastModifiedBy>
  <cp:revision>3</cp:revision>
  <dcterms:created xsi:type="dcterms:W3CDTF">2024-11-07T15:29:24Z</dcterms:created>
  <dcterms:modified xsi:type="dcterms:W3CDTF">2024-12-27T19:05:38Z</dcterms:modified>
</cp:coreProperties>
</file>