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6df3dc01b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6df3dc01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6df3dc01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6df3dc01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6df3dc01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6df3dc01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21dddf4d72415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721dddf4d72415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6df3dc01b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6df3dc01b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6df3dc01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6df3dc01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df3dc01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6df3dc01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6df3dc01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6df3dc01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6df3dc01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6df3dc01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6df3dc01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6df3dc01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6df3dc01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6df3dc01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6df3dc01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6df3dc01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6df3dc01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6df3dc01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Relationship Id="rId5" Type="http://schemas.openxmlformats.org/officeDocument/2006/relationships/image" Target="../media/image21.png"/><Relationship Id="rId6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0.png"/><Relationship Id="rId6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18.png"/><Relationship Id="rId7" Type="http://schemas.openxmlformats.org/officeDocument/2006/relationships/image" Target="../media/image12.png"/><Relationship Id="rId8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Astranis GNC Engineer Interview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 Poklemba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MPC Controller Theory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1011"/>
            <a:ext cx="3999041" cy="72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2926" y="2440976"/>
            <a:ext cx="2882948" cy="34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4125" y="3268225"/>
            <a:ext cx="5815739" cy="1698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2"/>
          <p:cNvCxnSpPr/>
          <p:nvPr/>
        </p:nvCxnSpPr>
        <p:spPr>
          <a:xfrm>
            <a:off x="4598100" y="1422838"/>
            <a:ext cx="3012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2"/>
          <p:cNvCxnSpPr/>
          <p:nvPr/>
        </p:nvCxnSpPr>
        <p:spPr>
          <a:xfrm flipH="1">
            <a:off x="6551650" y="2422975"/>
            <a:ext cx="11100" cy="5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7" name="Google Shape;137;p22"/>
          <p:cNvPicPr preferRelativeResize="0"/>
          <p:nvPr/>
        </p:nvPicPr>
        <p:blipFill rotWithShape="1">
          <a:blip r:embed="rId6">
            <a:alphaModFix/>
          </a:blip>
          <a:srcRect b="0" l="20773" r="0" t="31995"/>
          <a:stretch/>
        </p:blipFill>
        <p:spPr>
          <a:xfrm>
            <a:off x="5066475" y="1422850"/>
            <a:ext cx="4084701" cy="72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 rotWithShape="1">
          <a:blip r:embed="rId6">
            <a:alphaModFix/>
          </a:blip>
          <a:srcRect b="74788" l="0" r="85399" t="0"/>
          <a:stretch/>
        </p:blipFill>
        <p:spPr>
          <a:xfrm>
            <a:off x="5066475" y="1017725"/>
            <a:ext cx="896724" cy="3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MPC Controller</a:t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56725"/>
            <a:ext cx="4860600" cy="157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3689250" cy="188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9750" y="1126600"/>
            <a:ext cx="5880975" cy="18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2241" y="3082895"/>
            <a:ext cx="4526530" cy="1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MPC Controller Results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000" y="1017719"/>
            <a:ext cx="5248000" cy="39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MPC Controller Results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71" y="1087024"/>
            <a:ext cx="4501925" cy="3376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87002"/>
            <a:ext cx="4501925" cy="337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System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5474"/>
            <a:ext cx="4042776" cy="251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0516" y="2170762"/>
            <a:ext cx="1091784" cy="556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2007" y="1445432"/>
            <a:ext cx="1847267" cy="556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7460" y="559498"/>
            <a:ext cx="1796354" cy="672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62000" y="2136331"/>
            <a:ext cx="1847273" cy="625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06801" y="2896073"/>
            <a:ext cx="4157674" cy="2076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2280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PID Controller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5" y="1291875"/>
            <a:ext cx="437197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50" y="3567300"/>
            <a:ext cx="8839200" cy="851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2425" y="559750"/>
            <a:ext cx="3622150" cy="27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Sensor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75" y="3496832"/>
            <a:ext cx="8682226" cy="1422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573" y="1132350"/>
            <a:ext cx="4588850" cy="23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8075" y="944684"/>
            <a:ext cx="5045924" cy="196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 + PID Analysis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25" y="1515350"/>
            <a:ext cx="4174501" cy="313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4126" y="1170125"/>
            <a:ext cx="4517474" cy="3388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 + Tracking + PID Analysis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8" y="1170125"/>
            <a:ext cx="4419602" cy="331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4267198" cy="382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Thruster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0" l="0" r="0" t="84463"/>
          <a:stretch/>
        </p:blipFill>
        <p:spPr>
          <a:xfrm>
            <a:off x="311700" y="3905575"/>
            <a:ext cx="42291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0"/>
            <a:ext cx="4576874" cy="24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6401" y="2404198"/>
            <a:ext cx="4608075" cy="2779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20293" l="0" r="0" t="0"/>
          <a:stretch/>
        </p:blipFill>
        <p:spPr>
          <a:xfrm>
            <a:off x="311700" y="1017722"/>
            <a:ext cx="4229100" cy="293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14755" l="0" r="0" t="79520"/>
          <a:stretch/>
        </p:blipFill>
        <p:spPr>
          <a:xfrm>
            <a:off x="311700" y="4404250"/>
            <a:ext cx="4229100" cy="21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MPC Controller Setup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65175"/>
            <a:ext cx="8839200" cy="243576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2164250" y="2861075"/>
            <a:ext cx="85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N_1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6119200" y="2371650"/>
            <a:ext cx="85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N_0</a:t>
            </a:r>
            <a:endParaRPr/>
          </a:p>
        </p:txBody>
      </p:sp>
      <p:cxnSp>
        <p:nvCxnSpPr>
          <p:cNvPr id="121" name="Google Shape;121;p21"/>
          <p:cNvCxnSpPr/>
          <p:nvPr/>
        </p:nvCxnSpPr>
        <p:spPr>
          <a:xfrm rot="10800000">
            <a:off x="1247300" y="3214750"/>
            <a:ext cx="0" cy="1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21"/>
          <p:cNvCxnSpPr/>
          <p:nvPr/>
        </p:nvCxnSpPr>
        <p:spPr>
          <a:xfrm>
            <a:off x="1255912" y="3214700"/>
            <a:ext cx="287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21"/>
          <p:cNvCxnSpPr/>
          <p:nvPr/>
        </p:nvCxnSpPr>
        <p:spPr>
          <a:xfrm>
            <a:off x="4116877" y="3221125"/>
            <a:ext cx="0" cy="1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21"/>
          <p:cNvCxnSpPr/>
          <p:nvPr/>
        </p:nvCxnSpPr>
        <p:spPr>
          <a:xfrm>
            <a:off x="4063375" y="2153950"/>
            <a:ext cx="0" cy="2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21"/>
          <p:cNvCxnSpPr/>
          <p:nvPr/>
        </p:nvCxnSpPr>
        <p:spPr>
          <a:xfrm>
            <a:off x="4076187" y="2359250"/>
            <a:ext cx="428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21"/>
          <p:cNvCxnSpPr/>
          <p:nvPr/>
        </p:nvCxnSpPr>
        <p:spPr>
          <a:xfrm rot="10800000">
            <a:off x="8332579" y="2153959"/>
            <a:ext cx="0" cy="1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