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77333"/>
            <a:ext cx="8825658" cy="2677648"/>
          </a:xfrm>
        </p:spPr>
        <p:txBody>
          <a:bodyPr/>
          <a:lstStyle/>
          <a:p>
            <a:r>
              <a:rPr lang="en-US" dirty="0"/>
              <a:t>Semiconductor Supply Chain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36334"/>
            <a:ext cx="8825658" cy="861420"/>
          </a:xfrm>
        </p:spPr>
        <p:txBody>
          <a:bodyPr/>
          <a:lstStyle/>
          <a:p>
            <a:r>
              <a:rPr lang="en-US" dirty="0"/>
              <a:t>ADAM REESE</a:t>
            </a:r>
          </a:p>
          <a:p>
            <a:r>
              <a:rPr lang="en-US" dirty="0"/>
              <a:t>NOVEMBER 27, 2023</a:t>
            </a:r>
          </a:p>
        </p:txBody>
      </p:sp>
    </p:spTree>
    <p:extLst>
      <p:ext uri="{BB962C8B-B14F-4D97-AF65-F5344CB8AC3E}">
        <p14:creationId xmlns:p14="http://schemas.microsoft.com/office/powerpoint/2010/main" val="13518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B169-8F71-A85E-3CCE-60FB4C87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8A76-064C-2C87-35AE-A61F6C52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Impact</a:t>
            </a:r>
          </a:p>
          <a:p>
            <a:pPr lvl="1"/>
            <a:r>
              <a:rPr lang="en-US" dirty="0"/>
              <a:t>Demonstrated effectiveness of Data Structures and Sorting algorithms in semiconductor supply chain management</a:t>
            </a:r>
          </a:p>
          <a:p>
            <a:pPr lvl="1"/>
            <a:r>
              <a:rPr lang="en-US" dirty="0"/>
              <a:t>Addressing real-world challenges in the semiconductor industry</a:t>
            </a:r>
          </a:p>
        </p:txBody>
      </p:sp>
    </p:spTree>
    <p:extLst>
      <p:ext uri="{BB962C8B-B14F-4D97-AF65-F5344CB8AC3E}">
        <p14:creationId xmlns:p14="http://schemas.microsoft.com/office/powerpoint/2010/main" val="331957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management of semiconductor supply chain</a:t>
            </a:r>
          </a:p>
          <a:p>
            <a:r>
              <a:rPr lang="en-US" dirty="0"/>
              <a:t>Traditional supply chain management poses challenges</a:t>
            </a:r>
          </a:p>
          <a:p>
            <a:r>
              <a:rPr lang="en-US" dirty="0"/>
              <a:t>Introduction the Semiconductor Supply Chain Manager for streamlined 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program, Data Structures and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Inventory</a:t>
            </a:r>
          </a:p>
          <a:p>
            <a:pPr lvl="1"/>
            <a:r>
              <a:rPr lang="en-US" dirty="0"/>
              <a:t>Efficiently manage semiconductor products</a:t>
            </a:r>
          </a:p>
          <a:p>
            <a:r>
              <a:rPr lang="en-US" dirty="0"/>
              <a:t>Supplier Network</a:t>
            </a:r>
          </a:p>
          <a:p>
            <a:pPr lvl="1"/>
            <a:r>
              <a:rPr lang="en-US" dirty="0"/>
              <a:t>Dynamic network for adapting to changing supplier landscapes</a:t>
            </a:r>
          </a:p>
          <a:p>
            <a:r>
              <a:rPr lang="en-US" dirty="0"/>
              <a:t>Distribution Simulation</a:t>
            </a:r>
          </a:p>
          <a:p>
            <a:pPr lvl="1"/>
            <a:r>
              <a:rPr lang="en-US" dirty="0"/>
              <a:t>Simulate manufacturing and distribution processes</a:t>
            </a:r>
          </a:p>
        </p:txBody>
      </p:sp>
    </p:spTree>
    <p:extLst>
      <p:ext uri="{BB962C8B-B14F-4D97-AF65-F5344CB8AC3E}">
        <p14:creationId xmlns:p14="http://schemas.microsoft.com/office/powerpoint/2010/main" val="17067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 of my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showcasing the Semiconductor Supply Chain Manager in action</a:t>
            </a:r>
          </a:p>
          <a:p>
            <a:r>
              <a:rPr lang="en-US" dirty="0"/>
              <a:t>Highlights manufacturing simulations, distribution optimization, and interactive map features</a:t>
            </a:r>
          </a:p>
        </p:txBody>
      </p:sp>
    </p:spTree>
    <p:extLst>
      <p:ext uri="{BB962C8B-B14F-4D97-AF65-F5344CB8AC3E}">
        <p14:creationId xmlns:p14="http://schemas.microsoft.com/office/powerpoint/2010/main" val="18778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4BE5-C59F-C4B0-C7A3-68C642C2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DF4A-C088-AB11-F5F7-2A927629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Supplier Network</a:t>
            </a:r>
          </a:p>
          <a:p>
            <a:pPr lvl="1"/>
            <a:r>
              <a:rPr lang="en-US" dirty="0"/>
              <a:t>Adaptable to changing semiconductor landscapes</a:t>
            </a:r>
          </a:p>
          <a:p>
            <a:pPr lvl="1"/>
            <a:r>
              <a:rPr lang="en-US" dirty="0"/>
              <a:t>Efficiently manage and track suppliers within the system</a:t>
            </a:r>
          </a:p>
        </p:txBody>
      </p:sp>
    </p:spTree>
    <p:extLst>
      <p:ext uri="{BB962C8B-B14F-4D97-AF65-F5344CB8AC3E}">
        <p14:creationId xmlns:p14="http://schemas.microsoft.com/office/powerpoint/2010/main" val="318009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AA75-30DF-AEF3-D397-F531934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Simulations: Manufacturing and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2187-C9AA-CE44-E4C8-2F4E65AF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  <a:p>
            <a:pPr lvl="1"/>
            <a:r>
              <a:rPr lang="en-US" dirty="0"/>
              <a:t>Simulation of manufacturing processes for semiconductor products</a:t>
            </a:r>
          </a:p>
          <a:p>
            <a:pPr lvl="1"/>
            <a:r>
              <a:rPr lang="en-US" dirty="0"/>
              <a:t>Optimization of product distribution for efficient supply chain management</a:t>
            </a:r>
          </a:p>
        </p:txBody>
      </p:sp>
    </p:spTree>
    <p:extLst>
      <p:ext uri="{BB962C8B-B14F-4D97-AF65-F5344CB8AC3E}">
        <p14:creationId xmlns:p14="http://schemas.microsoft.com/office/powerpoint/2010/main" val="34567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EFC-103F-FC37-92E7-56FAC068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B392-D8A9-60B5-1BDD-18FDA237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</a:p>
          <a:p>
            <a:pPr lvl="1"/>
            <a:r>
              <a:rPr lang="en-US" dirty="0"/>
              <a:t>Overview of semiconductor supply chain</a:t>
            </a:r>
          </a:p>
          <a:p>
            <a:pPr lvl="1"/>
            <a:r>
              <a:rPr lang="en-US" dirty="0"/>
              <a:t>Distribution paths and facility interactions</a:t>
            </a:r>
          </a:p>
          <a:p>
            <a:pPr lvl="1"/>
            <a:r>
              <a:rPr lang="en-US" dirty="0"/>
              <a:t>Enhances user experience and provides insights into the supply chain</a:t>
            </a:r>
          </a:p>
        </p:txBody>
      </p:sp>
    </p:spTree>
    <p:extLst>
      <p:ext uri="{BB962C8B-B14F-4D97-AF65-F5344CB8AC3E}">
        <p14:creationId xmlns:p14="http://schemas.microsoft.com/office/powerpoint/2010/main" val="295000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3682-C988-0209-A23A-898A447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4620-EC7F-22D6-2BF5-1A0656C7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Challenges</a:t>
            </a:r>
          </a:p>
          <a:p>
            <a:pPr lvl="1"/>
            <a:r>
              <a:rPr lang="en-US" dirty="0"/>
              <a:t>Marker color assignments for facility representation</a:t>
            </a:r>
          </a:p>
          <a:p>
            <a:pPr lvl="1"/>
            <a:r>
              <a:rPr lang="en-US" dirty="0"/>
              <a:t>Ensuring accurate visualization of distribution paths on the map</a:t>
            </a:r>
          </a:p>
        </p:txBody>
      </p:sp>
    </p:spTree>
    <p:extLst>
      <p:ext uri="{BB962C8B-B14F-4D97-AF65-F5344CB8AC3E}">
        <p14:creationId xmlns:p14="http://schemas.microsoft.com/office/powerpoint/2010/main" val="172312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307D-BDF6-6661-1B98-92D8C6E8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E737-6934-3CF9-39F8-EB7FD3E0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Refinements Made</a:t>
            </a:r>
          </a:p>
          <a:p>
            <a:pPr lvl="1"/>
            <a:r>
              <a:rPr lang="en-US" dirty="0"/>
              <a:t>Code improvements for marker color assignments</a:t>
            </a:r>
          </a:p>
          <a:p>
            <a:pPr lvl="1"/>
            <a:r>
              <a:rPr lang="en-US" dirty="0"/>
              <a:t>Ensured accurate representation of distribution paths on the map</a:t>
            </a:r>
          </a:p>
        </p:txBody>
      </p:sp>
    </p:spTree>
    <p:extLst>
      <p:ext uri="{BB962C8B-B14F-4D97-AF65-F5344CB8AC3E}">
        <p14:creationId xmlns:p14="http://schemas.microsoft.com/office/powerpoint/2010/main" val="168492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215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Semiconductor Supply Chain Manager</vt:lpstr>
      <vt:lpstr>Real world problem</vt:lpstr>
      <vt:lpstr>My program, Data Structures and Sort</vt:lpstr>
      <vt:lpstr>Sample run of my program</vt:lpstr>
      <vt:lpstr>Supply Network</vt:lpstr>
      <vt:lpstr>Simulations: Manufacturing and Distribution</vt:lpstr>
      <vt:lpstr>Interactive Map</vt:lpstr>
      <vt:lpstr>Challenges Faced</vt:lpstr>
      <vt:lpstr>Solutions Implemented</vt:lpstr>
      <vt:lpstr>Conclusion</vt:lpstr>
    </vt:vector>
  </TitlesOfParts>
  <Company>Des Moines Area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Data Structures Final Project Name</dc:title>
  <dc:creator>Ruse, Michelle E</dc:creator>
  <cp:lastModifiedBy>Reese, Adam</cp:lastModifiedBy>
  <cp:revision>14</cp:revision>
  <dcterms:created xsi:type="dcterms:W3CDTF">2017-07-11T18:21:42Z</dcterms:created>
  <dcterms:modified xsi:type="dcterms:W3CDTF">2023-11-27T23:36:02Z</dcterms:modified>
</cp:coreProperties>
</file>