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D0A66A-E18F-48D7-B1FE-69DA1B90424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105B-5129-44D7-9754-C0501ACA963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UWP Azure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gateway implementation that runs on </a:t>
            </a:r>
            <a:r>
              <a:rPr lang="en-US" dirty="0" err="1" smtClean="0"/>
              <a:t>IotCore</a:t>
            </a:r>
            <a:endParaRPr lang="en-US" dirty="0" smtClean="0"/>
          </a:p>
          <a:p>
            <a:r>
              <a:rPr lang="en-US" dirty="0" smtClean="0"/>
              <a:t>Create gateway that runs on all UWP platforms</a:t>
            </a:r>
          </a:p>
          <a:p>
            <a:r>
              <a:rPr lang="en-US" dirty="0" smtClean="0"/>
              <a:t>Reuse, reuse,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4891" y="1491314"/>
            <a:ext cx="6864518" cy="5042836"/>
            <a:chOff x="2244891" y="1491314"/>
            <a:chExt cx="6864518" cy="5042836"/>
          </a:xfrm>
        </p:grpSpPr>
        <p:sp>
          <p:nvSpPr>
            <p:cNvPr id="4" name="Rectangle 3"/>
            <p:cNvSpPr/>
            <p:nvPr/>
          </p:nvSpPr>
          <p:spPr>
            <a:xfrm>
              <a:off x="2245895" y="4705350"/>
              <a:ext cx="68580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Existing Gateway code implementation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4891" y="5070808"/>
              <a:ext cx="685800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Modifications of existing APIs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1409" y="4706854"/>
              <a:ext cx="685800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Gateway APIs for use from UWP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5895" y="2948087"/>
              <a:ext cx="6858000" cy="1097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Microsoft.Azure.IoT.Gateway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54416" y="3686652"/>
              <a:ext cx="2286000" cy="365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5509" y="2948087"/>
              <a:ext cx="2286000" cy="365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IGatewayModule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39412" y="3686324"/>
              <a:ext cx="2286000" cy="365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MessageBus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23404" y="3686324"/>
              <a:ext cx="2286000" cy="365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90949" y="1491314"/>
              <a:ext cx="103822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Module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99396" y="1491314"/>
              <a:ext cx="103822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Module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07843" y="1491314"/>
              <a:ext cx="103822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Module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7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Gateway object is constructed from a vector of </a:t>
            </a:r>
            <a:r>
              <a:rPr lang="en-US" dirty="0" err="1" smtClean="0"/>
              <a:t>IGatewayModule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The Gateway does the work of creating the underlying GATEWAY_HANDLE, MESSAGEBUS_HANDLE and connecting everything to the </a:t>
            </a:r>
            <a:r>
              <a:rPr lang="en-US" dirty="0" err="1" smtClean="0"/>
              <a:t>IGatewayModules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structs</a:t>
            </a:r>
            <a:r>
              <a:rPr lang="en-US" dirty="0" smtClean="0"/>
              <a:t> are added to the gateway internals to allow much of </a:t>
            </a:r>
            <a:r>
              <a:rPr lang="en-US" dirty="0" err="1" smtClean="0"/>
              <a:t>th</a:t>
            </a:r>
            <a:r>
              <a:rPr lang="en-US" dirty="0" smtClean="0"/>
              <a:t> existing code to work with either a MODULE_HANDLE+MODULE_API or an </a:t>
            </a:r>
            <a:r>
              <a:rPr lang="en-US" dirty="0" err="1" smtClean="0"/>
              <a:t>IInternalGatewayModule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New APIs are added to explicitly handle gateway construction and destruction for UWP.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UWP object (Gateway, Message, </a:t>
            </a:r>
            <a:r>
              <a:rPr lang="en-US" dirty="0" err="1" smtClean="0"/>
              <a:t>MessageBus</a:t>
            </a:r>
            <a:r>
              <a:rPr lang="en-US" dirty="0" smtClean="0"/>
              <a:t>) APIs all deal with UWP objects rather than GATEWAY_HANDLE, MESSAGE_HANDLE,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UWP objects contain minimal implementation, deferring to the native implementation where the bulk of the actual code resides.  For example, the Message class does not contain the content/properties … only the MESSAGE_HANDLE which it can use to get the content/properties.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UWP sample is WACK compliant and runs on </a:t>
            </a:r>
            <a:r>
              <a:rPr lang="en-US" dirty="0" err="1" smtClean="0"/>
              <a:t>IotCore</a:t>
            </a:r>
            <a:r>
              <a:rPr lang="en-US" dirty="0" smtClean="0"/>
              <a:t> and Desktop.</a:t>
            </a:r>
          </a:p>
          <a:p>
            <a:r>
              <a:rPr lang="en-US" dirty="0" smtClean="0"/>
              <a:t>Modules can be written in any UWP language.</a:t>
            </a:r>
          </a:p>
          <a:p>
            <a:r>
              <a:rPr lang="en-US" dirty="0" smtClean="0"/>
              <a:t>Gateway can be created in Background Application or GUI App</a:t>
            </a:r>
          </a:p>
          <a:p>
            <a:pPr lvl="1"/>
            <a:r>
              <a:rPr lang="en-US" dirty="0" smtClean="0"/>
              <a:t>ISSUE: currently the C++ Background Application template is not able to make use of C# module </a:t>
            </a:r>
            <a:r>
              <a:rPr lang="en-US" dirty="0" err="1" smtClean="0"/>
              <a:t>dll</a:t>
            </a:r>
            <a:r>
              <a:rPr lang="en-US" dirty="0" smtClean="0"/>
              <a:t>.  This is an issue with the Background Application template/target file system, not with the UWP Gateway.  This does not affect UWP GUI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existing unit tests work with code changes</a:t>
            </a:r>
          </a:p>
          <a:p>
            <a:pPr lvl="1"/>
            <a:r>
              <a:rPr lang="en-US" dirty="0" smtClean="0"/>
              <a:t>Update existing requirements as needed for code changes</a:t>
            </a:r>
          </a:p>
          <a:p>
            <a:r>
              <a:rPr lang="en-US" dirty="0" smtClean="0"/>
              <a:t>Finish overhead:</a:t>
            </a:r>
          </a:p>
          <a:p>
            <a:pPr lvl="1"/>
            <a:r>
              <a:rPr lang="en-US" dirty="0" smtClean="0"/>
              <a:t>Add unit tests for UWP layer and new APIs used by UWP</a:t>
            </a:r>
          </a:p>
          <a:p>
            <a:pPr lvl="1"/>
            <a:r>
              <a:rPr lang="en-US" dirty="0" smtClean="0"/>
              <a:t>Add requirements</a:t>
            </a:r>
            <a:endParaRPr lang="en-US" dirty="0"/>
          </a:p>
          <a:p>
            <a:r>
              <a:rPr lang="en-US" smtClean="0"/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7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UWP Azure Gateway</vt:lpstr>
      <vt:lpstr>Goals</vt:lpstr>
      <vt:lpstr>Design</vt:lpstr>
      <vt:lpstr>General Design</vt:lpstr>
      <vt:lpstr>General Design (cont’d)</vt:lpstr>
      <vt:lpstr>Current state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Azure Gateway</dc:title>
  <dc:creator>Brian Fjeldstad</dc:creator>
  <cp:lastModifiedBy>Brian Fjeldstad</cp:lastModifiedBy>
  <cp:revision>6</cp:revision>
  <dcterms:created xsi:type="dcterms:W3CDTF">2016-06-30T22:29:08Z</dcterms:created>
  <dcterms:modified xsi:type="dcterms:W3CDTF">2016-07-12T00:09:41Z</dcterms:modified>
</cp:coreProperties>
</file>