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Evan: 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Adam:  Database Designer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Jack: Web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Blake: Android Developer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Fatin: Android Developer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Inspiration for this app was the problem that…..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Skaters get bored of the spots that they know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Skaters could be traveling and want to find new spots.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problems led us to the vision To connect skateboarders and BMXers…..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money spent on creating the locations makes it cheaper for everyone.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Unlimited range because there are people everywhere + google maps api makes around the world coordinates available.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doesn’t have to pay for anything if they don’t want to.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UI in Demo.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Sterling (Adam if he’s MIA)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16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hyperlink" Target="http://youtube.com/v/T-yVJ-yqaj0" TargetMode="External"/><Relationship Id="rId5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BuffsFTW Team #22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 Yin, Blake Galbavy, Fatin Kamaruzaman, Adam Austin,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Jack Panetta, Sterling Vangeloff</a:t>
            </a:r>
          </a:p>
        </p:txBody>
      </p:sp>
      <p:pic>
        <p:nvPicPr>
          <p:cNvPr descr="359c843d-b5a1-4227-9d10-e66c37a2b936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637" y="-516050"/>
            <a:ext cx="3552725" cy="35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2040575"/>
            <a:ext cx="55647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Problem: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</a:pPr>
            <a:r>
              <a:rPr lang="en">
                <a:solidFill>
                  <a:srgbClr val="000000"/>
                </a:solidFill>
              </a:rPr>
              <a:t>Skaters</a:t>
            </a:r>
            <a:r>
              <a:rPr lang="en">
                <a:solidFill>
                  <a:srgbClr val="000000"/>
                </a:solidFill>
              </a:rPr>
              <a:t>...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 </a:t>
            </a:r>
            <a:r>
              <a:rPr lang="en" sz="1400">
                <a:solidFill>
                  <a:srgbClr val="000000"/>
                </a:solidFill>
              </a:rPr>
              <a:t>Want to explore new spots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- Aren’t always in their home city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Vision Statement</a:t>
            </a:r>
            <a:r>
              <a:rPr b="1" lang="en">
                <a:solidFill>
                  <a:srgbClr val="000000"/>
                </a:solidFill>
              </a:rPr>
              <a:t>: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To connect skateboarders and BMXers to unknown locations within their geographic proximity.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359c843d-b5a1-4227-9d10-e66c37a2b936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-261525"/>
            <a:ext cx="2468200" cy="24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375" y="2339775"/>
            <a:ext cx="2947623" cy="3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374" y="4375799"/>
            <a:ext cx="767699" cy="7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- SkateSpots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Map based app connecting skaters to local skate spots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User-Populated map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 spots contributed by users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Contribution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Submit spots to receive tokens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Collection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Spend tokens to collect spots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Diversify your skating experience!</a:t>
            </a:r>
          </a:p>
        </p:txBody>
      </p:sp>
      <p:pic>
        <p:nvPicPr>
          <p:cNvPr descr="359c843d-b5a1-4227-9d10-e66c37a2b936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-261525"/>
            <a:ext cx="2468200" cy="246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Shape 92"/>
          <p:cNvGrpSpPr/>
          <p:nvPr/>
        </p:nvGrpSpPr>
        <p:grpSpPr>
          <a:xfrm>
            <a:off x="5042841" y="2324641"/>
            <a:ext cx="3907997" cy="2727386"/>
            <a:chOff x="5464512" y="3764148"/>
            <a:chExt cx="3679500" cy="3069652"/>
          </a:xfrm>
        </p:grpSpPr>
        <p:grpSp>
          <p:nvGrpSpPr>
            <p:cNvPr id="93" name="Shape 93"/>
            <p:cNvGrpSpPr/>
            <p:nvPr/>
          </p:nvGrpSpPr>
          <p:grpSpPr>
            <a:xfrm>
              <a:off x="5464512" y="3786338"/>
              <a:ext cx="3463125" cy="3047462"/>
              <a:chOff x="5464512" y="3786338"/>
              <a:chExt cx="3463125" cy="3047462"/>
            </a:xfrm>
          </p:grpSpPr>
          <p:pic>
            <p:nvPicPr>
              <p:cNvPr id="94" name="Shape 9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-4059193">
                <a:off x="6532580" y="5900650"/>
                <a:ext cx="409124" cy="409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Shape 9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-5553597">
                <a:off x="6480528" y="6189352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6" name="Shape 96"/>
              <p:cNvGrpSpPr/>
              <p:nvPr/>
            </p:nvGrpSpPr>
            <p:grpSpPr>
              <a:xfrm>
                <a:off x="5706012" y="3786338"/>
                <a:ext cx="3221625" cy="1878658"/>
                <a:chOff x="5700899" y="2220863"/>
                <a:chExt cx="3221625" cy="1878658"/>
              </a:xfrm>
            </p:grpSpPr>
            <p:pic>
              <p:nvPicPr>
                <p:cNvPr id="97" name="Shape 9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162378" y="2633888"/>
                  <a:ext cx="563700" cy="5636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Shape 98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6483228" y="2381988"/>
                  <a:ext cx="563700" cy="5636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Shape 9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034978" y="2220863"/>
                  <a:ext cx="563700" cy="5636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Shape 10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07572" y="2633873"/>
                  <a:ext cx="563700" cy="56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Shape 101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7598672" y="2381973"/>
                  <a:ext cx="563700" cy="56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Shape 102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5700899" y="3006049"/>
                  <a:ext cx="485975" cy="3697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Shape 10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7221637" y="2575912"/>
                  <a:ext cx="485975" cy="369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Shape 104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6362549" y="2784524"/>
                  <a:ext cx="485975" cy="369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Shape 105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7841474" y="2784537"/>
                  <a:ext cx="485975" cy="369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Shape 106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8436549" y="3040287"/>
                  <a:ext cx="485975" cy="3697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" name="Shape 107"/>
                <p:cNvSpPr/>
                <p:nvPr/>
              </p:nvSpPr>
              <p:spPr>
                <a:xfrm rot="-2216092">
                  <a:off x="6332015" y="3299987"/>
                  <a:ext cx="317520" cy="77322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106CB4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 rot="-809870">
                  <a:off x="6728629" y="3118092"/>
                  <a:ext cx="317468" cy="716431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106CB4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 flipH="1" rot="2216092">
                  <a:off x="7933878" y="3308512"/>
                  <a:ext cx="317520" cy="77322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106CB4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 flipH="1" rot="809870">
                  <a:off x="7537315" y="3126617"/>
                  <a:ext cx="317468" cy="716431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106CB4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 flipH="1">
                  <a:off x="7133022" y="3028176"/>
                  <a:ext cx="317400" cy="7164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106CB4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12" name="Shape 11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738524" y="5848175"/>
                <a:ext cx="996852" cy="985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045043">
                <a:off x="6911974" y="5535749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Shape 1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100247">
                <a:off x="7170612" y="5527700"/>
                <a:ext cx="409124" cy="409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Shape 1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62215" y="5519650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Shape 1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049385">
                <a:off x="6737049" y="6037145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Shape 1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01427" y="6009047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Shape 1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553597">
                <a:off x="7663774" y="6137299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Shape 1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874939">
                <a:off x="7511374" y="5680100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Shape 1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268297" y="6297749"/>
                <a:ext cx="409124" cy="409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Shape 1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455115">
                <a:off x="7433555" y="5624420"/>
                <a:ext cx="409124" cy="409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Shape 1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03451" y="6065395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Shape 1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44647" y="5992950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Shape 1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76575" y="6152975"/>
                <a:ext cx="409125" cy="409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Shape 1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63845" y="6365899"/>
                <a:ext cx="409124" cy="40912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6" name="Shape 126"/>
              <p:cNvGrpSpPr/>
              <p:nvPr/>
            </p:nvGrpSpPr>
            <p:grpSpPr>
              <a:xfrm>
                <a:off x="5464512" y="3786351"/>
                <a:ext cx="640254" cy="821573"/>
                <a:chOff x="8085824" y="2633888"/>
                <a:chExt cx="640254" cy="821573"/>
              </a:xfrm>
            </p:grpSpPr>
            <p:pic>
              <p:nvPicPr>
                <p:cNvPr id="127" name="Shape 12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162378" y="2633888"/>
                  <a:ext cx="563700" cy="5636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8" name="Shape 128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8085824" y="3085687"/>
                  <a:ext cx="485975" cy="3697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29" name="Shape 129"/>
            <p:cNvGrpSpPr/>
            <p:nvPr/>
          </p:nvGrpSpPr>
          <p:grpSpPr>
            <a:xfrm>
              <a:off x="8460785" y="3764148"/>
              <a:ext cx="683227" cy="780426"/>
              <a:chOff x="5907572" y="2633873"/>
              <a:chExt cx="683227" cy="780426"/>
            </a:xfrm>
          </p:grpSpPr>
          <p:pic>
            <p:nvPicPr>
              <p:cNvPr id="130" name="Shape 1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07572" y="2633873"/>
                <a:ext cx="563700" cy="563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Shape 13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104824" y="3044524"/>
                <a:ext cx="485975" cy="3697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Industry Landscape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6309900" cy="28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Market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Skateboarding market = </a:t>
            </a:r>
            <a:r>
              <a:rPr b="1" lang="en">
                <a:solidFill>
                  <a:srgbClr val="000000"/>
                </a:solidFill>
              </a:rPr>
              <a:t>$4.8 Billion</a:t>
            </a:r>
            <a:r>
              <a:rPr lang="en">
                <a:solidFill>
                  <a:srgbClr val="000000"/>
                </a:solidFill>
              </a:rPr>
              <a:t> in annual revenue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11.1 Million</a:t>
            </a:r>
            <a:r>
              <a:rPr lang="en">
                <a:solidFill>
                  <a:srgbClr val="000000"/>
                </a:solidFill>
              </a:rPr>
              <a:t> active skateboarders in the world.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What makes us different?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Map population - Manual Population vs User Drive Population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Worldwide capabilities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Spots can be earned in addition to being purchased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Easy-To-Use UI</a:t>
            </a:r>
          </a:p>
        </p:txBody>
      </p:sp>
      <p:pic>
        <p:nvPicPr>
          <p:cNvPr descr="359c843d-b5a1-4227-9d10-e66c37a2b936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38450"/>
            <a:ext cx="2168225" cy="21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774" y="1785075"/>
            <a:ext cx="1940674" cy="30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we do it?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31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Methodology - Agile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Two Standups per Week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Bi-Weekly Retrospective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b="1" lang="en">
                <a:solidFill>
                  <a:srgbClr val="000000"/>
                </a:solidFill>
              </a:rPr>
              <a:t>Project Management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Slack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Trello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GitHub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Software Frameworks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(Java)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ASP.NET 4.5 (C#)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Microsoft SQL Server (T-SQL)</a:t>
            </a:r>
          </a:p>
        </p:txBody>
      </p:sp>
      <p:pic>
        <p:nvPicPr>
          <p:cNvPr descr="359c843d-b5a1-4227-9d10-e66c37a2b936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38450"/>
            <a:ext cx="2168225" cy="21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399" y="1667675"/>
            <a:ext cx="1925475" cy="12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6675" y="2439549"/>
            <a:ext cx="1173900" cy="10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925" y="3244147"/>
            <a:ext cx="1925474" cy="50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7775" y="4045700"/>
            <a:ext cx="2313225" cy="6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for yourself...</a:t>
            </a:r>
          </a:p>
        </p:txBody>
      </p:sp>
      <p:pic>
        <p:nvPicPr>
          <p:cNvPr descr="359c843d-b5a1-4227-9d10-e66c37a2b936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38450"/>
            <a:ext cx="2168225" cy="21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 title="SkateSpots_Demo">
            <a:hlinkClick r:id="rId4"/>
          </p:cNvPr>
          <p:cNvSpPr/>
          <p:nvPr/>
        </p:nvSpPr>
        <p:spPr>
          <a:xfrm>
            <a:off x="2286000" y="1684800"/>
            <a:ext cx="4572000" cy="34587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Forward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8222100" cy="33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Security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Encrypt user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Spot Albums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 users to upload pictures at the spot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Monetization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In-App user targeted ads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Sale of token bundles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b="1" lang="en">
                <a:solidFill>
                  <a:srgbClr val="000000"/>
                </a:solidFill>
              </a:rPr>
              <a:t>Rating Algorithm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Rank users based on contribution</a:t>
            </a:r>
          </a:p>
        </p:txBody>
      </p:sp>
      <p:pic>
        <p:nvPicPr>
          <p:cNvPr descr="359c843d-b5a1-4227-9d10-e66c37a2b936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75" y="38450"/>
            <a:ext cx="2168225" cy="21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62" y="1820437"/>
            <a:ext cx="1271600" cy="1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775" y="2251799"/>
            <a:ext cx="2063600" cy="20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787" y="3406049"/>
            <a:ext cx="1603174" cy="16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