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8068A-D1EE-4696-9885-7600AF16308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37F78-109C-4536-A84A-7CF125F9F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9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4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0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8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6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9895-CBA8-4650-BA98-A182217B22A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62DE-1BAF-4EBE-8585-A4C5FAFA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H2 Objective</a:t>
            </a:r>
            <a:br>
              <a:rPr lang="en-GB" dirty="0" smtClean="0"/>
            </a:br>
            <a:r>
              <a:rPr lang="en-GB" dirty="0" smtClean="0"/>
              <a:t>Analysis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single statement to gain a shared understanding within </a:t>
            </a:r>
            <a:r>
              <a:rPr lang="en-GB" dirty="0" smtClean="0"/>
              <a:t>a group </a:t>
            </a:r>
            <a:r>
              <a:rPr lang="en-GB" smtClean="0"/>
              <a:t>and its stakeholders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6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54927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222" y="230954"/>
            <a:ext cx="2160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007 – LIFE BEGINS…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9022" y="233761"/>
            <a:ext cx="2160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PROJECT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494" y="836614"/>
            <a:ext cx="8101013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1494" y="2132013"/>
            <a:ext cx="8101013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1494" y="3432013"/>
            <a:ext cx="1527079" cy="1436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64977" y="3432013"/>
            <a:ext cx="1527079" cy="1436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808461" y="3432013"/>
            <a:ext cx="1527079" cy="1436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451944" y="3432013"/>
            <a:ext cx="1527079" cy="1436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095428" y="3432012"/>
            <a:ext cx="1527079" cy="1436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21494" y="4872674"/>
            <a:ext cx="1527079" cy="1796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164977" y="4872674"/>
            <a:ext cx="1527079" cy="1796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808461" y="4872674"/>
            <a:ext cx="1527079" cy="1796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451944" y="4872674"/>
            <a:ext cx="1527079" cy="1796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95428" y="4872673"/>
            <a:ext cx="1527079" cy="1796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91765" y="1214988"/>
            <a:ext cx="756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to relocate to the Isle of Mull</a:t>
            </a:r>
            <a:endParaRPr lang="en-GB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45" y="2415790"/>
            <a:ext cx="7560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To </a:t>
            </a:r>
            <a:r>
              <a:rPr lang="en-US" sz="1600" i="1" dirty="0" smtClean="0"/>
              <a:t>be immersed  in a tranquil landscape, full of adventure and life opportunity</a:t>
            </a:r>
            <a:endParaRPr lang="en-GB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0401" y="4046825"/>
            <a:ext cx="132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latin typeface="Arial" charset="0"/>
                <a:ea typeface="Arial" charset="0"/>
                <a:cs typeface="Arial" charset="0"/>
              </a:rPr>
              <a:t>STIMULATING</a:t>
            </a: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0912" y="4022986"/>
            <a:ext cx="141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charset="0"/>
                <a:ea typeface="Arial" charset="0"/>
                <a:cs typeface="Arial" charset="0"/>
              </a:rPr>
              <a:t>SUSTAINABLE</a:t>
            </a: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0581" y="5316028"/>
            <a:ext cx="132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Arial" charset="0"/>
                <a:ea typeface="Arial" charset="0"/>
                <a:cs typeface="Arial" charset="0"/>
              </a:rPr>
              <a:t>to spend more quality time with family</a:t>
            </a:r>
            <a:endParaRPr lang="en-GB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92" y="4975176"/>
            <a:ext cx="132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charset="0"/>
                <a:ea typeface="Arial" charset="0"/>
                <a:cs typeface="Arial" charset="0"/>
              </a:rPr>
              <a:t>LB1</a:t>
            </a:r>
            <a:endParaRPr lang="en-GB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6418" y="4975175"/>
            <a:ext cx="132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charset="0"/>
                <a:ea typeface="Arial" charset="0"/>
                <a:cs typeface="Arial" charset="0"/>
              </a:rPr>
              <a:t>LB2</a:t>
            </a:r>
            <a:endParaRPr lang="en-GB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4564" y="4975175"/>
            <a:ext cx="132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charset="0"/>
                <a:ea typeface="Arial" charset="0"/>
                <a:cs typeface="Arial" charset="0"/>
              </a:rPr>
              <a:t>LB3</a:t>
            </a:r>
            <a:endParaRPr lang="en-GB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0289" y="4975174"/>
            <a:ext cx="132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charset="0"/>
                <a:ea typeface="Arial" charset="0"/>
                <a:cs typeface="Arial" charset="0"/>
              </a:rPr>
              <a:t>LB4</a:t>
            </a:r>
            <a:endParaRPr lang="en-GB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2652" y="4975174"/>
            <a:ext cx="132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charset="0"/>
                <a:ea typeface="Arial" charset="0"/>
                <a:cs typeface="Arial" charset="0"/>
              </a:rPr>
              <a:t>LB5</a:t>
            </a:r>
            <a:endParaRPr lang="en-GB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31734" y="1282070"/>
            <a:ext cx="115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MISSION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31734" y="2581736"/>
            <a:ext cx="115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VISION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362850" y="4030681"/>
            <a:ext cx="1414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VALUES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546763" y="5646993"/>
            <a:ext cx="1782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GOALS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494" y="3427413"/>
            <a:ext cx="1527079" cy="140903"/>
          </a:xfrm>
          <a:prstGeom prst="rect">
            <a:avLst/>
          </a:prstGeom>
          <a:solidFill>
            <a:srgbClr val="8ED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164977" y="3427413"/>
            <a:ext cx="1527079" cy="140903"/>
          </a:xfrm>
          <a:prstGeom prst="rect">
            <a:avLst/>
          </a:prstGeom>
          <a:solidFill>
            <a:srgbClr val="EFB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808461" y="3427413"/>
            <a:ext cx="1527079" cy="140903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451944" y="3427413"/>
            <a:ext cx="1527079" cy="140903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7095428" y="3427412"/>
            <a:ext cx="1527079" cy="140903"/>
          </a:xfrm>
          <a:prstGeom prst="rect">
            <a:avLst/>
          </a:prstGeom>
          <a:solidFill>
            <a:srgbClr val="BD1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4514777" y="1984537"/>
            <a:ext cx="132203" cy="10627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Down Arrow 38"/>
          <p:cNvSpPr/>
          <p:nvPr/>
        </p:nvSpPr>
        <p:spPr>
          <a:xfrm>
            <a:off x="4505898" y="3280742"/>
            <a:ext cx="132203" cy="10627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Down Arrow 39"/>
          <p:cNvSpPr/>
          <p:nvPr/>
        </p:nvSpPr>
        <p:spPr>
          <a:xfrm>
            <a:off x="2866834" y="3284343"/>
            <a:ext cx="132203" cy="10627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Down Arrow 40"/>
          <p:cNvSpPr/>
          <p:nvPr/>
        </p:nvSpPr>
        <p:spPr>
          <a:xfrm>
            <a:off x="1227771" y="3284696"/>
            <a:ext cx="132203" cy="10627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Down Arrow 41"/>
          <p:cNvSpPr/>
          <p:nvPr/>
        </p:nvSpPr>
        <p:spPr>
          <a:xfrm>
            <a:off x="7784025" y="3282028"/>
            <a:ext cx="132203" cy="10627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Down Arrow 42"/>
          <p:cNvSpPr/>
          <p:nvPr/>
        </p:nvSpPr>
        <p:spPr>
          <a:xfrm>
            <a:off x="6144961" y="3282381"/>
            <a:ext cx="132203" cy="10627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491508" y="239199"/>
            <a:ext cx="21609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LEGEND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529" y="4046822"/>
            <a:ext cx="132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charset="0"/>
                <a:ea typeface="Arial" charset="0"/>
                <a:cs typeface="Arial" charset="0"/>
              </a:rPr>
              <a:t>HEALTHY</a:t>
            </a: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18727" y="5374226"/>
            <a:ext cx="132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Embark on an new career writing for local news, magazines  </a:t>
            </a:r>
            <a:endParaRPr lang="en-GB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56620" y="4046836"/>
            <a:ext cx="132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charset="0"/>
                <a:ea typeface="Arial" charset="0"/>
                <a:cs typeface="Arial" charset="0"/>
              </a:rPr>
              <a:t>FAMILY</a:t>
            </a: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53331" y="5374225"/>
            <a:ext cx="132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Attend local community meetings</a:t>
            </a:r>
            <a:endParaRPr lang="en-GB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87973" y="5374226"/>
            <a:ext cx="132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To eat locally-sourced produce</a:t>
            </a:r>
            <a:endParaRPr lang="en-GB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67463" y="4046836"/>
            <a:ext cx="159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charset="0"/>
                <a:ea typeface="Arial" charset="0"/>
                <a:cs typeface="Arial" charset="0"/>
              </a:rPr>
              <a:t>SOCIAL</a:t>
            </a: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2881" y="5374226"/>
            <a:ext cx="1324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Arial" charset="0"/>
                <a:ea typeface="Arial" charset="0"/>
                <a:cs typeface="Arial" charset="0"/>
              </a:rPr>
              <a:t>taking long walks with our Labrador and cycling in favour of using the car</a:t>
            </a:r>
            <a:endParaRPr lang="en-GB" sz="1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1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H2 Objective Analysis Skills</vt:lpstr>
      <vt:lpstr>PowerPoint Presentation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266 Project Vision v1.0</dc:title>
  <dc:creator>Unwin, Claire</dc:creator>
  <cp:lastModifiedBy>Mather, Adam</cp:lastModifiedBy>
  <cp:revision>24</cp:revision>
  <dcterms:created xsi:type="dcterms:W3CDTF">2016-10-31T11:27:08Z</dcterms:created>
  <dcterms:modified xsi:type="dcterms:W3CDTF">2018-01-17T16:02:30Z</dcterms:modified>
</cp:coreProperties>
</file>