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77" r:id="rId5"/>
    <p:sldId id="279" r:id="rId6"/>
    <p:sldId id="280" r:id="rId7"/>
    <p:sldId id="282" r:id="rId8"/>
    <p:sldId id="278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Single Event Upset Predictor</a:t>
            </a: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Adam </a:t>
            </a:r>
            <a:r>
              <a:rPr lang="en-US" dirty="0" err="1" smtClean="0"/>
              <a:t>MCMullen</a:t>
            </a:r>
            <a:endParaRPr lang="en-US" dirty="0" smtClean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98" y="3485576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1" b="98969" l="10425" r="89961">
                        <a14:foregroundMark x1="20463" y1="48454" x2="66023" y2="22165"/>
                        <a14:foregroundMark x1="65637" y1="26289" x2="76062" y2="70619"/>
                        <a14:foregroundMark x1="74903" y1="75258" x2="42857" y2="92268"/>
                        <a14:foregroundMark x1="42857" y1="92268" x2="14672" y2="60309"/>
                        <a14:foregroundMark x1="21622" y1="29897" x2="43243" y2="6186"/>
                        <a14:foregroundMark x1="57143" y1="19072" x2="41699" y2="60825"/>
                        <a14:foregroundMark x1="28958" y1="59794" x2="53668" y2="17010"/>
                        <a14:foregroundMark x1="28185" y1="63918" x2="15830" y2="38660"/>
                        <a14:foregroundMark x1="32432" y1="63402" x2="15830" y2="51031"/>
                        <a14:foregroundMark x1="18919" y1="52062" x2="50965" y2="31443"/>
                        <a14:foregroundMark x1="34363" y1="56701" x2="30888" y2="31443"/>
                        <a14:foregroundMark x1="30888" y1="60825" x2="22780" y2="35567"/>
                        <a14:foregroundMark x1="55212" y1="58247" x2="66409" y2="29381"/>
                        <a14:foregroundMark x1="67181" y1="64948" x2="67568" y2="14433"/>
                        <a14:foregroundMark x1="70270" y1="65979" x2="38610" y2="31959"/>
                        <a14:foregroundMark x1="55212" y1="26804" x2="58301" y2="62887"/>
                        <a14:foregroundMark x1="75676" y1="75773" x2="23552" y2="76804"/>
                        <a14:foregroundMark x1="34749" y1="80412" x2="33205" y2="66495"/>
                      </a14:backgroundRemoval>
                    </a14:imgEffect>
                  </a14:imgLayer>
                </a14:imgProps>
              </a:ext>
            </a:extLst>
          </a:blip>
          <a:srcRect l="13133" r="12736"/>
          <a:stretch/>
        </p:blipFill>
        <p:spPr>
          <a:xfrm>
            <a:off x="762815" y="3519268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212625" y="6473819"/>
            <a:ext cx="3260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NASA Space APP Challenge (CSA)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85031" y="6473819"/>
            <a:ext cx="166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Team </a:t>
            </a:r>
            <a:r>
              <a:rPr lang="en-US" dirty="0" err="1"/>
              <a:t>NorthStar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7370" y="6473819"/>
            <a:ext cx="169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October 3, 2021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pic>
        <p:nvPicPr>
          <p:cNvPr id="7" name="Graphic 6" descr="Cell Tower icon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2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pic>
        <p:nvPicPr>
          <p:cNvPr id="7" name="Graphic 6" descr="Cell Tower icon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54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pic>
        <p:nvPicPr>
          <p:cNvPr id="8" name="Picture 2" descr="CASSIOPE: Observing space weather with a hybrid satellite | Canadian Space  Agenc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6" b="100000" l="850" r="100000">
                        <a14:foregroundMark x1="3683" y1="48208" x2="26629" y2="2280"/>
                        <a14:foregroundMark x1="29178" y1="4235" x2="72805" y2="3257"/>
                        <a14:foregroundMark x1="82720" y1="79479" x2="68272" y2="95440"/>
                        <a14:foregroundMark x1="37677" y1="94463" x2="64589" y2="91857"/>
                        <a14:foregroundMark x1="61473" y1="88599" x2="45042" y2="91205"/>
                        <a14:foregroundMark x1="5099" y1="40717" x2="22380" y2="6515"/>
                        <a14:foregroundMark x1="5382" y1="59283" x2="20963" y2="90879"/>
                        <a14:foregroundMark x1="34278" y1="98697" x2="70822" y2="99023"/>
                        <a14:foregroundMark x1="77054" y1="94463" x2="94334" y2="59609"/>
                        <a14:foregroundMark x1="56374" y1="81759" x2="36261" y2="90554"/>
                        <a14:foregroundMark x1="96317" y1="43322" x2="76487" y2="5537"/>
                        <a14:foregroundMark x1="83003" y1="23127" x2="90368" y2="342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25" y="1928811"/>
            <a:ext cx="33623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4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pic>
        <p:nvPicPr>
          <p:cNvPr id="7" name="Graphic 6" descr="Cell Tower icon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pic>
        <p:nvPicPr>
          <p:cNvPr id="7" name="Graphic 6" descr="Cell Tower icon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80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274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Single Event Upset Predictor</vt:lpstr>
      <vt:lpstr>Problem</vt:lpstr>
      <vt:lpstr>Solution</vt:lpstr>
      <vt:lpstr>Data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2021-10-04T02:33:15Z</dcterms:created>
  <dcterms:modified xsi:type="dcterms:W3CDTF">2021-10-04T02:44:04Z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