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660"/>
  </p:normalViewPr>
  <p:slideViewPr>
    <p:cSldViewPr snapToGrid="0">
      <p:cViewPr varScale="1">
        <p:scale>
          <a:sx n="91" d="100"/>
          <a:sy n="91" d="100"/>
        </p:scale>
        <p:origin x="102" y="1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AD43-2DD7-A8EA-6E02-1125A858B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70C1A5-8AD3-3C2D-D126-C6789A07D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25A1D2-CB43-4094-FB49-6BAFFBE629BE}"/>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5" name="Footer Placeholder 4">
            <a:extLst>
              <a:ext uri="{FF2B5EF4-FFF2-40B4-BE49-F238E27FC236}">
                <a16:creationId xmlns:a16="http://schemas.microsoft.com/office/drawing/2014/main" id="{EFC715D6-048D-45D9-4BFA-67FC64490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B7063-D79C-8226-BCE9-CFE1A7AEBC57}"/>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208552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080C-EE30-5268-3EAF-5C6E9B2176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4AAF7-F701-B6D9-728F-6F93B169E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E4F29-DA22-7ACD-7480-C41D86F0E70F}"/>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5" name="Footer Placeholder 4">
            <a:extLst>
              <a:ext uri="{FF2B5EF4-FFF2-40B4-BE49-F238E27FC236}">
                <a16:creationId xmlns:a16="http://schemas.microsoft.com/office/drawing/2014/main" id="{4EDFA56A-FBD5-6472-7CAD-8EB606160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5BA06-96CC-869B-C018-F47791E35A49}"/>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242006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ECCF6-0788-DDC0-119E-01EBB78C3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A798A0-81B8-247F-5D99-D28386996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19BFC-5DAB-B140-DEEE-3C600C3B67B6}"/>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5" name="Footer Placeholder 4">
            <a:extLst>
              <a:ext uri="{FF2B5EF4-FFF2-40B4-BE49-F238E27FC236}">
                <a16:creationId xmlns:a16="http://schemas.microsoft.com/office/drawing/2014/main" id="{6AA018BB-A88F-8E0D-92E6-92AE77698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367A-5D60-428F-1C7D-326B59F24958}"/>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326389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A32-2214-DA98-9069-3F3A0E2AF5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A6B39-1BF9-2892-9833-A021AB7F3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EA17C-3CAB-2B1A-8F30-A152F55A1AA6}"/>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5" name="Footer Placeholder 4">
            <a:extLst>
              <a:ext uri="{FF2B5EF4-FFF2-40B4-BE49-F238E27FC236}">
                <a16:creationId xmlns:a16="http://schemas.microsoft.com/office/drawing/2014/main" id="{54D0927D-D7CA-F6E8-B8B1-EBA149B65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8822-8AC7-CBBA-C486-5DFCFEDDB75C}"/>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218869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73B6-BC50-ACF8-3A57-5F2BAD36F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DB592-0645-7510-4E23-C4528FFD9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CA70B-5A8F-6021-71A6-FA82D6C329CE}"/>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5" name="Footer Placeholder 4">
            <a:extLst>
              <a:ext uri="{FF2B5EF4-FFF2-40B4-BE49-F238E27FC236}">
                <a16:creationId xmlns:a16="http://schemas.microsoft.com/office/drawing/2014/main" id="{5378B335-2B16-1A3F-4009-3E40948A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C49DB-F4B3-A13F-3FA3-495C94E22F58}"/>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125437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B849-D91B-5332-2CA1-D9B909DB4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D3F52-8E3D-CC8C-1703-6F23E08DE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D9C91-3C78-6ECA-FDF5-DCCADBEACE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14A3C3-DDE9-2135-9D48-A5399B33B7EF}"/>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6" name="Footer Placeholder 5">
            <a:extLst>
              <a:ext uri="{FF2B5EF4-FFF2-40B4-BE49-F238E27FC236}">
                <a16:creationId xmlns:a16="http://schemas.microsoft.com/office/drawing/2014/main" id="{B432938A-6BF9-28D2-E4A8-48F9A4479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36E2A-6797-DC71-FCF1-DB3B2EF97B75}"/>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163946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51A2-2D87-6701-6FE6-37130707A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91DA08-31D7-5F65-FF10-1CD7BD93A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68D74-F755-EF9B-B030-E1F7517DA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9890DC-F7A0-2637-D15B-B36D02174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164F1-C0AC-2F26-6769-226691C6D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25C5A7-D4ED-FAA2-BD46-ADEDA0013510}"/>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8" name="Footer Placeholder 7">
            <a:extLst>
              <a:ext uri="{FF2B5EF4-FFF2-40B4-BE49-F238E27FC236}">
                <a16:creationId xmlns:a16="http://schemas.microsoft.com/office/drawing/2014/main" id="{7A5A0616-FDE2-890E-AC20-258110F14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9F04A-358B-E425-6814-744B6EEE2820}"/>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337614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A8B7-AC48-A135-5533-2B61ADD1A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5C0BB2-B952-62DF-9E32-0BD89E78EC46}"/>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4" name="Footer Placeholder 3">
            <a:extLst>
              <a:ext uri="{FF2B5EF4-FFF2-40B4-BE49-F238E27FC236}">
                <a16:creationId xmlns:a16="http://schemas.microsoft.com/office/drawing/2014/main" id="{67CA9E04-9AF8-68B0-DCE2-4FA5DA2CC9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BDB274-97CA-D962-76EE-BEBC613EC1C5}"/>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248992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8A86D-D308-1B1D-637F-747BBACEA9C9}"/>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3" name="Footer Placeholder 2">
            <a:extLst>
              <a:ext uri="{FF2B5EF4-FFF2-40B4-BE49-F238E27FC236}">
                <a16:creationId xmlns:a16="http://schemas.microsoft.com/office/drawing/2014/main" id="{EF9A72D5-1419-52E4-73C3-CFDC88CCF0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FCCB57-BBB8-3B14-ADF2-41A1C58E93CA}"/>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28806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0BE9-1F43-3697-375A-036775CED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7EB6C9-1010-69C5-76E4-9D382D3E1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58533-E4D9-53E2-0C56-1F35CCBA5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770D9-E1FC-BD53-977A-B3D6324B7E4B}"/>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6" name="Footer Placeholder 5">
            <a:extLst>
              <a:ext uri="{FF2B5EF4-FFF2-40B4-BE49-F238E27FC236}">
                <a16:creationId xmlns:a16="http://schemas.microsoft.com/office/drawing/2014/main" id="{DD4D53F7-25C4-D4A7-E425-C191C8C9B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F0EC4-5E9A-20DA-E8A7-F1DF0FA66028}"/>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47578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E31F-502F-D270-AFA5-F1932247E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114216-A7E3-C705-A9A5-A8B7C618D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66889-38E6-D5EE-777B-87C999D1B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F4370-70F2-5417-C0AC-AD713BFA24B7}"/>
              </a:ext>
            </a:extLst>
          </p:cNvPr>
          <p:cNvSpPr>
            <a:spLocks noGrp="1"/>
          </p:cNvSpPr>
          <p:nvPr>
            <p:ph type="dt" sz="half" idx="10"/>
          </p:nvPr>
        </p:nvSpPr>
        <p:spPr/>
        <p:txBody>
          <a:bodyPr/>
          <a:lstStyle/>
          <a:p>
            <a:fld id="{35C06F41-9F46-4190-884C-C02FFA73F61B}" type="datetimeFigureOut">
              <a:rPr lang="en-US" smtClean="0"/>
              <a:t>4/19/2023</a:t>
            </a:fld>
            <a:endParaRPr lang="en-US"/>
          </a:p>
        </p:txBody>
      </p:sp>
      <p:sp>
        <p:nvSpPr>
          <p:cNvPr id="6" name="Footer Placeholder 5">
            <a:extLst>
              <a:ext uri="{FF2B5EF4-FFF2-40B4-BE49-F238E27FC236}">
                <a16:creationId xmlns:a16="http://schemas.microsoft.com/office/drawing/2014/main" id="{95FD24F9-7658-7E91-0447-750985A97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0AC2D-2EA3-F5A1-0CD7-C8EEEB402C76}"/>
              </a:ext>
            </a:extLst>
          </p:cNvPr>
          <p:cNvSpPr>
            <a:spLocks noGrp="1"/>
          </p:cNvSpPr>
          <p:nvPr>
            <p:ph type="sldNum" sz="quarter" idx="12"/>
          </p:nvPr>
        </p:nvSpPr>
        <p:spPr/>
        <p:txBody>
          <a:bodyPr/>
          <a:lstStyle/>
          <a:p>
            <a:fld id="{892CA198-F9B2-49C6-9473-81247A48DC42}" type="slidenum">
              <a:rPr lang="en-US" smtClean="0"/>
              <a:t>‹#›</a:t>
            </a:fld>
            <a:endParaRPr lang="en-US"/>
          </a:p>
        </p:txBody>
      </p:sp>
    </p:spTree>
    <p:extLst>
      <p:ext uri="{BB962C8B-B14F-4D97-AF65-F5344CB8AC3E}">
        <p14:creationId xmlns:p14="http://schemas.microsoft.com/office/powerpoint/2010/main" val="2275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46D6F-87A4-2DE8-B7C1-AA65E42C2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5A5768-B221-A1C2-C896-A93923058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0FE94-A196-2AA0-F9FD-6CFE2C3A9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06F41-9F46-4190-884C-C02FFA73F61B}" type="datetimeFigureOut">
              <a:rPr lang="en-US" smtClean="0"/>
              <a:t>4/19/2023</a:t>
            </a:fld>
            <a:endParaRPr lang="en-US"/>
          </a:p>
        </p:txBody>
      </p:sp>
      <p:sp>
        <p:nvSpPr>
          <p:cNvPr id="5" name="Footer Placeholder 4">
            <a:extLst>
              <a:ext uri="{FF2B5EF4-FFF2-40B4-BE49-F238E27FC236}">
                <a16:creationId xmlns:a16="http://schemas.microsoft.com/office/drawing/2014/main" id="{8F95E8CC-99F2-0FA3-2314-098CEB35B4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0D1B3-2E0A-0D1B-F99F-CFEF21817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CA198-F9B2-49C6-9473-81247A48DC42}" type="slidenum">
              <a:rPr lang="en-US" smtClean="0"/>
              <a:t>‹#›</a:t>
            </a:fld>
            <a:endParaRPr lang="en-US"/>
          </a:p>
        </p:txBody>
      </p:sp>
    </p:spTree>
    <p:extLst>
      <p:ext uri="{BB962C8B-B14F-4D97-AF65-F5344CB8AC3E}">
        <p14:creationId xmlns:p14="http://schemas.microsoft.com/office/powerpoint/2010/main" val="3793583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inktr.ee/adammcguigan?utm_source=linktree_profile_share&amp;ltsid=48b51742-af40-40ca-bd7e-8d8a53b301b9"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video game&#10;&#10;Description automatically generated">
            <a:extLst>
              <a:ext uri="{FF2B5EF4-FFF2-40B4-BE49-F238E27FC236}">
                <a16:creationId xmlns:a16="http://schemas.microsoft.com/office/drawing/2014/main" id="{F83B6270-A8D8-CAE9-8DAF-E3774F094EC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2667"/>
          <a:stretch/>
        </p:blipFill>
        <p:spPr>
          <a:xfrm>
            <a:off x="20" y="10"/>
            <a:ext cx="12191979" cy="6857990"/>
          </a:xfrm>
          <a:prstGeom prst="rect">
            <a:avLst/>
          </a:prstGeom>
        </p:spPr>
      </p:pic>
      <p:sp>
        <p:nvSpPr>
          <p:cNvPr id="2" name="Title 1">
            <a:extLst>
              <a:ext uri="{FF2B5EF4-FFF2-40B4-BE49-F238E27FC236}">
                <a16:creationId xmlns:a16="http://schemas.microsoft.com/office/drawing/2014/main" id="{E678F494-377B-3597-5986-3A63639CE56C}"/>
              </a:ext>
            </a:extLst>
          </p:cNvPr>
          <p:cNvSpPr>
            <a:spLocks noGrp="1"/>
          </p:cNvSpPr>
          <p:nvPr>
            <p:ph type="title"/>
          </p:nvPr>
        </p:nvSpPr>
        <p:spPr>
          <a:xfrm>
            <a:off x="838200" y="365125"/>
            <a:ext cx="10515600" cy="1325563"/>
          </a:xfrm>
        </p:spPr>
        <p:txBody>
          <a:bodyPr>
            <a:normAutofit/>
          </a:bodyPr>
          <a:lstStyle/>
          <a:p>
            <a:pPr marL="0" marR="0">
              <a:lnSpc>
                <a:spcPct val="107000"/>
              </a:lnSpc>
              <a:spcBef>
                <a:spcPts val="0"/>
              </a:spcBef>
              <a:spcAft>
                <a:spcPts val="0"/>
              </a:spcAft>
            </a:pPr>
            <a:r>
              <a:rPr lang="en-IE" sz="1800" b="1" kern="100" dirty="0">
                <a:effectLst/>
                <a:latin typeface="Calibri Light" panose="020F0302020204030204" pitchFamily="34" charset="0"/>
                <a:ea typeface="Calibri" panose="020F0502020204030204" pitchFamily="34" charset="0"/>
                <a:cs typeface="Times New Roman" panose="02020603050405020304" pitchFamily="18" charset="0"/>
              </a:rPr>
              <a:t>Adam Mcguigan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IE" sz="1800" b="1" kern="100" dirty="0">
                <a:effectLst/>
                <a:latin typeface="Calibri Light" panose="020F0302020204030204" pitchFamily="34" charset="0"/>
                <a:ea typeface="Calibri" panose="020F0502020204030204" pitchFamily="34" charset="0"/>
                <a:cs typeface="Times New Roman" panose="02020603050405020304" pitchFamily="18" charset="0"/>
              </a:rPr>
              <a:t>After Dusk - VR Survival Game</a:t>
            </a:r>
            <a:endParaRPr lang="en-US" sz="5400" dirty="0">
              <a:solidFill>
                <a:srgbClr val="FFFFFF"/>
              </a:solidFill>
            </a:endParaRPr>
          </a:p>
        </p:txBody>
      </p:sp>
      <p:sp>
        <p:nvSpPr>
          <p:cNvPr id="14"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EBAABDC-BB3B-F9FD-83A3-A1C14B2E29BD}"/>
              </a:ext>
            </a:extLst>
          </p:cNvPr>
          <p:cNvSpPr>
            <a:spLocks noGrp="1"/>
          </p:cNvSpPr>
          <p:nvPr>
            <p:ph idx="1"/>
          </p:nvPr>
        </p:nvSpPr>
        <p:spPr>
          <a:xfrm>
            <a:off x="838200" y="2004446"/>
            <a:ext cx="10515600" cy="4727280"/>
          </a:xfrm>
        </p:spPr>
        <p:txBody>
          <a:bodyPr>
            <a:normAutofit/>
          </a:bodyPr>
          <a:lstStyle/>
          <a:p>
            <a:pPr marL="0" marR="0">
              <a:lnSpc>
                <a:spcPct val="107000"/>
              </a:lnSpc>
              <a:spcBef>
                <a:spcPts val="0"/>
              </a:spcBef>
              <a:spcAft>
                <a:spcPts val="800"/>
              </a:spcAft>
            </a:pPr>
            <a:r>
              <a:rPr lang="en-IE" sz="1800" kern="100" dirty="0">
                <a:effectLst/>
                <a:latin typeface="Calibri" panose="020F0502020204030204" pitchFamily="34" charset="0"/>
                <a:ea typeface="Calibri" panose="020F0502020204030204" pitchFamily="34" charset="0"/>
                <a:cs typeface="Times New Roman" panose="02020603050405020304" pitchFamily="18" charset="0"/>
              </a:rPr>
              <a:t>The player has found themselves stuck in a treacherous wasteland where they must find and repair a vehicle all while ruthless enemies are roaming the area. The player must scavenge for various resources such as consumables, ammo and vehicle parts. The player must use their wits and whatever weapons they can find to defend themselves against these enemies to stay alive and escape.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E" sz="1800" kern="100" dirty="0">
                <a:effectLst/>
                <a:latin typeface="Calibri" panose="020F0502020204030204" pitchFamily="34" charset="0"/>
                <a:ea typeface="Calibri" panose="020F0502020204030204" pitchFamily="34" charset="0"/>
                <a:cs typeface="Times New Roman" panose="02020603050405020304" pitchFamily="18" charset="0"/>
              </a:rPr>
              <a:t>The game has many different technical features, by using Behaviour Trees for my enemy AI, it allows me to have more ‘smart’ behaviour for the AI. I’m also using random generation for the terrain so that each playthrough is different from the last.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E" sz="1800" kern="100" dirty="0">
                <a:effectLst/>
                <a:latin typeface="Calibri" panose="020F0502020204030204" pitchFamily="34" charset="0"/>
                <a:ea typeface="Calibri" panose="020F0502020204030204" pitchFamily="34" charset="0"/>
                <a:cs typeface="Times New Roman" panose="02020603050405020304" pitchFamily="18" charset="0"/>
              </a:rPr>
              <a:t>Find me on my socials below!</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FFFFFF"/>
                </a:solidFill>
                <a:hlinkClick r:id="rId3"/>
              </a:rPr>
              <a:t>Link Tree</a:t>
            </a:r>
            <a:endParaRPr lang="en-US" sz="2200" dirty="0">
              <a:solidFill>
                <a:srgbClr val="FFFFFF"/>
              </a:solidFill>
            </a:endParaRPr>
          </a:p>
        </p:txBody>
      </p:sp>
      <p:pic>
        <p:nvPicPr>
          <p:cNvPr id="13" name="Picture 12" descr="Qr code&#10;&#10;Description automatically generated">
            <a:extLst>
              <a:ext uri="{FF2B5EF4-FFF2-40B4-BE49-F238E27FC236}">
                <a16:creationId xmlns:a16="http://schemas.microsoft.com/office/drawing/2014/main" id="{6E6DE75B-E530-EAB2-DF9F-84165BF10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5455" y="4854481"/>
            <a:ext cx="1877245" cy="1877245"/>
          </a:xfrm>
          <a:prstGeom prst="rect">
            <a:avLst/>
          </a:prstGeom>
        </p:spPr>
      </p:pic>
    </p:spTree>
    <p:extLst>
      <p:ext uri="{BB962C8B-B14F-4D97-AF65-F5344CB8AC3E}">
        <p14:creationId xmlns:p14="http://schemas.microsoft.com/office/powerpoint/2010/main" val="21134911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134</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Adam Mcguigan After Dusk - VR Survival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Adam Mcguigan After Dusk - VR Survival Game</dc:title>
  <dc:creator>(Student) - Adam Mc Guigan</dc:creator>
  <cp:lastModifiedBy>(Student) - Adam Mc Guigan</cp:lastModifiedBy>
  <cp:revision>1</cp:revision>
  <dcterms:created xsi:type="dcterms:W3CDTF">2023-04-19T19:36:26Z</dcterms:created>
  <dcterms:modified xsi:type="dcterms:W3CDTF">2023-04-19T19:41:08Z</dcterms:modified>
</cp:coreProperties>
</file>