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9c66d21f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9c66d21f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9c66d21f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9c66d21f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CC2QcA-sRBK039b9UA_9V0aOODpzFCrB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youtu.be/JuNnZqRub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AfterDusk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 Survival Game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has been implemented so far ?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734197" y="1595775"/>
            <a:ext cx="1735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Testing Area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-Interactables (Kinematic, Instant, Simple)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-Guns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</a:t>
            </a:r>
            <a:r>
              <a:rPr lang="en" sz="1600"/>
              <a:t>Destructibles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-Menu system (Player)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00247" y="1595775"/>
            <a:ext cx="1735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Player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-2 movement inputs (continuous + Teleportation)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- 2 camera rotations (Continuous + Snap)</a:t>
            </a:r>
            <a:endParaRPr sz="1600"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4135747" y="1595775"/>
            <a:ext cx="1735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NPCs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-Basic Behavior Tree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-Run to cover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-Head towards player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-Shoot(currently changes color)</a:t>
            </a:r>
            <a:endParaRPr sz="1600"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5871247" y="1595775"/>
            <a:ext cx="1735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World Gen (WIP)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-Very basic world generation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-There is currently 2 iterations, one is basic flat plane, the other random generates it.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	</a:t>
            </a:r>
            <a:endParaRPr/>
          </a:p>
        </p:txBody>
      </p:sp>
      <p:pic>
        <p:nvPicPr>
          <p:cNvPr id="88" name="Google Shape;88;p15" title="Video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3300" y="1211350"/>
            <a:ext cx="61236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624950" y="1218425"/>
            <a:ext cx="8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Link: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Video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