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b92bbdf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b92bbdf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92bbdf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92bbdf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o9zRwmRNeO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Dusk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VR Survival game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99925" y="213275"/>
            <a:ext cx="809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has been implemented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127150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New Enemy Behaviours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Surround Behaviour, Intercept and Follow Waypoints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Small Inventory System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Wrist Pockets - This allows the player to place anything inside they wish to carry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Game Optimisations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Fixed player movement, Added LOD to trees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Terrain system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Random Generation of the map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Health Bar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Enemy Health bars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427912" y="1580463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Compass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 of wrecked vehicle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weapons (Grenades, 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 Pickups for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HUD </a:t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417875" y="5606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come / Work In Progress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50" y="456800"/>
            <a:ext cx="2259051" cy="16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47675" y="2328825"/>
            <a:ext cx="2259051" cy="16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Video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