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ooper Hewitt Bold" panose="020B0604020202020204" charset="0"/>
      <p:regular r:id="rId11"/>
    </p:embeddedFont>
    <p:embeddedFont>
      <p:font typeface="DM Sans" panose="020F0502020204030204" pitchFamily="2" charset="0"/>
      <p:regular r:id="rId12"/>
    </p:embeddedFont>
    <p:embeddedFont>
      <p:font typeface="DM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1218332" y="2731879"/>
            <a:ext cx="3701593" cy="4723610"/>
          </a:xfrm>
          <a:custGeom>
            <a:avLst/>
            <a:gdLst/>
            <a:ahLst/>
            <a:cxnLst/>
            <a:rect l="l" t="t" r="r" b="b"/>
            <a:pathLst>
              <a:path w="3701593" h="4723610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9456031" y="5686468"/>
            <a:ext cx="3718302" cy="2393234"/>
          </a:xfrm>
          <a:custGeom>
            <a:avLst/>
            <a:gdLst/>
            <a:ahLst/>
            <a:cxnLst/>
            <a:rect l="l" t="t" r="r" b="b"/>
            <a:pathLst>
              <a:path w="3718302" h="2393234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4377104" y="3974852"/>
            <a:ext cx="2882196" cy="3943304"/>
          </a:xfrm>
          <a:custGeom>
            <a:avLst/>
            <a:gdLst/>
            <a:ahLst/>
            <a:cxnLst/>
            <a:rect l="l" t="t" r="r" b="b"/>
            <a:pathLst>
              <a:path w="2882196" h="3943304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8700" y="2360404"/>
            <a:ext cx="9632139" cy="2864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39"/>
              </a:lnSpc>
            </a:pPr>
            <a:r>
              <a:rPr lang="en-US" sz="7599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INTRO TO AI AND </a:t>
            </a:r>
          </a:p>
          <a:p>
            <a:pPr algn="l">
              <a:lnSpc>
                <a:spcPts val="10639"/>
              </a:lnSpc>
            </a:pPr>
            <a:r>
              <a:rPr lang="en-US" sz="7599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NEURAL NETWORKS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165022"/>
            <a:ext cx="7793067" cy="2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By: ADAM MEHDI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471027" y="2710779"/>
            <a:ext cx="5610468" cy="6246472"/>
          </a:xfrm>
          <a:custGeom>
            <a:avLst/>
            <a:gdLst/>
            <a:ahLst/>
            <a:cxnLst/>
            <a:rect l="l" t="t" r="r" b="b"/>
            <a:pathLst>
              <a:path w="5610468" h="6246472">
                <a:moveTo>
                  <a:pt x="0" y="0"/>
                </a:moveTo>
                <a:lnTo>
                  <a:pt x="5610468" y="0"/>
                </a:lnTo>
                <a:lnTo>
                  <a:pt x="5610468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1713492" y="1904652"/>
            <a:ext cx="5413919" cy="2276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ARITIFICIAL INTELLIGENCE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095875"/>
            <a:ext cx="7956847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7" lvl="1" indent="-259078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Intelligence is the ability to take information, and make adaptable decisions to solve a problem</a:t>
            </a:r>
          </a:p>
          <a:p>
            <a:pPr marL="518157" lvl="1" indent="-259078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AI Is a system we design to do this</a:t>
            </a:r>
          </a:p>
          <a:p>
            <a:pPr marL="518157" lvl="1" indent="-259078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For example, a Chess bot or Siri</a:t>
            </a:r>
          </a:p>
          <a:p>
            <a:pPr marL="518157" lvl="1" indent="-259078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There are many ways to create an AI, we will focus on making a Neural Network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1175995" y="3118024"/>
            <a:ext cx="6587911" cy="4545658"/>
          </a:xfrm>
          <a:custGeom>
            <a:avLst/>
            <a:gdLst/>
            <a:ahLst/>
            <a:cxnLst/>
            <a:rect l="l" t="t" r="r" b="b"/>
            <a:pathLst>
              <a:path w="6587911" h="4545658">
                <a:moveTo>
                  <a:pt x="0" y="0"/>
                </a:moveTo>
                <a:lnTo>
                  <a:pt x="6587910" y="0"/>
                </a:lnTo>
                <a:lnTo>
                  <a:pt x="6587910" y="4545658"/>
                </a:lnTo>
                <a:lnTo>
                  <a:pt x="0" y="4545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5610791" y="894709"/>
            <a:ext cx="706641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NEURAL NETWORKS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38776" y="3755191"/>
            <a:ext cx="8648716" cy="292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205" lvl="1" indent="-259103" algn="l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Neural Network is a system, that takes some set of numbers as an input, and returns some set of numbers as an output</a:t>
            </a:r>
          </a:p>
          <a:p>
            <a:pPr marL="518205" lvl="1" indent="-259103" algn="l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circles in the image are all Neurons</a:t>
            </a:r>
          </a:p>
          <a:p>
            <a:pPr marL="518205" lvl="1" indent="-259103" algn="l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image has 4 “Layers”, which are the columns</a:t>
            </a:r>
          </a:p>
          <a:p>
            <a:pPr marL="518205" lvl="1" indent="-259103" algn="l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Math is done with information in one layer to get information for each neuron in the next layer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1853917" y="2699336"/>
            <a:ext cx="4806400" cy="4888327"/>
          </a:xfrm>
          <a:custGeom>
            <a:avLst/>
            <a:gdLst/>
            <a:ahLst/>
            <a:cxnLst/>
            <a:rect l="l" t="t" r="r" b="b"/>
            <a:pathLst>
              <a:path w="4806400" h="4888327">
                <a:moveTo>
                  <a:pt x="0" y="0"/>
                </a:moveTo>
                <a:lnTo>
                  <a:pt x="4806400" y="0"/>
                </a:lnTo>
                <a:lnTo>
                  <a:pt x="4806400" y="4888328"/>
                </a:lnTo>
                <a:lnTo>
                  <a:pt x="0" y="4888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6112972" y="733425"/>
            <a:ext cx="6062056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DIGIT DETECTION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7910" y="2583435"/>
            <a:ext cx="8648716" cy="501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205" lvl="1" indent="-259103" algn="l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We are going to construct a neural network to read a 28x28 image of a handwritten digit, and output what digit it is</a:t>
            </a:r>
          </a:p>
          <a:p>
            <a:pPr marL="518205" lvl="1" indent="-259103" algn="l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Think of a neuron as a container for a number from 0 to 1</a:t>
            </a:r>
          </a:p>
          <a:p>
            <a:pPr marL="518205" lvl="1" indent="-259103" algn="l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An image can be described as 28*28 = 784 neurons, valued from 0 to 1 depending on brightness</a:t>
            </a:r>
          </a:p>
          <a:p>
            <a:pPr marL="518205" lvl="1" indent="-259103" algn="l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This means our input will have 784 neurons</a:t>
            </a:r>
          </a:p>
          <a:p>
            <a:pPr marL="518205" lvl="1" indent="-259103" algn="l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Out output will have 10 neurons, representing the 10 possible digits, and whichever one is the most acitivated (Largest value) is our answer</a:t>
            </a:r>
          </a:p>
          <a:p>
            <a:pPr marL="518205" lvl="1" indent="-259103" algn="l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goal of a layer in the neural network is to give us more information than the last one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0013879" y="2810128"/>
            <a:ext cx="7066365" cy="4037923"/>
          </a:xfrm>
          <a:custGeom>
            <a:avLst/>
            <a:gdLst/>
            <a:ahLst/>
            <a:cxnLst/>
            <a:rect l="l" t="t" r="r" b="b"/>
            <a:pathLst>
              <a:path w="7066365" h="4037923">
                <a:moveTo>
                  <a:pt x="0" y="0"/>
                </a:moveTo>
                <a:lnTo>
                  <a:pt x="7066365" y="0"/>
                </a:lnTo>
                <a:lnTo>
                  <a:pt x="7066365" y="4037922"/>
                </a:lnTo>
                <a:lnTo>
                  <a:pt x="0" y="4037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4416208" y="733425"/>
            <a:ext cx="9942547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THE “GOAL” OF THE LAYERS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62688" y="2821308"/>
            <a:ext cx="8024794" cy="543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205" lvl="1" indent="-259103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Consider that our neural network has 3 layers, 784 for input, 8 for the middle, 10 for the output</a:t>
            </a:r>
          </a:p>
          <a:p>
            <a:pPr marL="518205" lvl="1" indent="-259103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first layer tells us which pixels are lit up</a:t>
            </a:r>
          </a:p>
          <a:p>
            <a:pPr marL="518205" lvl="1" indent="-259103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next layer hopefully tells us about patterns it finds</a:t>
            </a:r>
          </a:p>
          <a:p>
            <a:pPr marL="518205" lvl="1" indent="-259103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Optimally for example, imagine our input looked like that of a digital digit</a:t>
            </a:r>
          </a:p>
          <a:p>
            <a:pPr marL="518205" lvl="1" indent="-259103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Each node in the second layer would correspond to a component on the digit, saying whether it exists</a:t>
            </a:r>
          </a:p>
          <a:p>
            <a:pPr marL="518205" lvl="1" indent="-259103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From knowing which components are on the digit, we can figure out the digit itself</a:t>
            </a:r>
          </a:p>
          <a:p>
            <a:pPr marL="518205" lvl="1" indent="-259103" algn="just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Lots of problems can be abstracted into groups like this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8298887" y="1943099"/>
            <a:ext cx="9635372" cy="6166638"/>
          </a:xfrm>
          <a:custGeom>
            <a:avLst/>
            <a:gdLst/>
            <a:ahLst/>
            <a:cxnLst/>
            <a:rect l="l" t="t" r="r" b="b"/>
            <a:pathLst>
              <a:path w="9635372" h="6166638">
                <a:moveTo>
                  <a:pt x="0" y="0"/>
                </a:moveTo>
                <a:lnTo>
                  <a:pt x="9635373" y="0"/>
                </a:lnTo>
                <a:lnTo>
                  <a:pt x="9635373" y="6166639"/>
                </a:lnTo>
                <a:lnTo>
                  <a:pt x="0" y="61666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5314047" y="733425"/>
            <a:ext cx="7659905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EDGES AND WEIGHTS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0942" y="2821308"/>
            <a:ext cx="7082597" cy="417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information from one layer travels to the next layer through the edges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To get the value in a node, take its connections, multiply each by the edge weight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For each neuron, you can add a “Bias” after you get the sum from before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Then apply a function to make sure it stays between 0 and 1 (Activation function)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Many different types of activation functions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1509554" y="2261432"/>
            <a:ext cx="4176642" cy="6129358"/>
          </a:xfrm>
          <a:custGeom>
            <a:avLst/>
            <a:gdLst/>
            <a:ahLst/>
            <a:cxnLst/>
            <a:rect l="l" t="t" r="r" b="b"/>
            <a:pathLst>
              <a:path w="4176642" h="6129358">
                <a:moveTo>
                  <a:pt x="0" y="0"/>
                </a:moveTo>
                <a:lnTo>
                  <a:pt x="4176642" y="0"/>
                </a:lnTo>
                <a:lnTo>
                  <a:pt x="4176642" y="6129358"/>
                </a:lnTo>
                <a:lnTo>
                  <a:pt x="0" y="6129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4690125" y="276225"/>
            <a:ext cx="890774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LEARNING AND TRAINING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0942" y="2821308"/>
            <a:ext cx="7858695" cy="5434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When we say a neural network is learning, we are tweaking the edge weights and biases to more accurately produce our desired result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neural network learns when we train it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Each drawn image the neural network receives has a desired result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difference between the networks guess and the correct answer is what we want to minimize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Given a difference between what we want and what we have, we do some math to get our guesses closer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View 3B1B for descriptions of the actual math if you’re interested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4262122" y="1782769"/>
            <a:ext cx="890774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CREATING THE PROGRAM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86650" y="3659505"/>
            <a:ext cx="7858695" cy="2920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We will now go into coding the actual project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We will use PyTorch, a Python library that helps with working with neural networks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We will construct a neural network in PyTorch to recognize handwritten digits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We will train it on a dataset from MNIST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We will test how accurate it 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933983" y="3152569"/>
            <a:ext cx="16420035" cy="387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sz="19362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rot="-1354446">
            <a:off x="15843106" y="2606653"/>
            <a:ext cx="1497033" cy="2339114"/>
          </a:xfrm>
          <a:custGeom>
            <a:avLst/>
            <a:gdLst/>
            <a:ahLst/>
            <a:cxnLst/>
            <a:rect l="l" t="t" r="r" b="b"/>
            <a:pathLst>
              <a:path w="1497033" h="2339114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 rot="885027">
            <a:off x="4071472" y="1440529"/>
            <a:ext cx="2206219" cy="1740908"/>
          </a:xfrm>
          <a:custGeom>
            <a:avLst/>
            <a:gdLst/>
            <a:ahLst/>
            <a:cxnLst/>
            <a:rect l="l" t="t" r="r" b="b"/>
            <a:pathLst>
              <a:path w="2206219" h="1740908">
                <a:moveTo>
                  <a:pt x="0" y="0"/>
                </a:moveTo>
                <a:lnTo>
                  <a:pt x="2206220" y="0"/>
                </a:lnTo>
                <a:lnTo>
                  <a:pt x="2206220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>
            <a:off x="91839" y="8205407"/>
            <a:ext cx="4202073" cy="2521244"/>
          </a:xfrm>
          <a:custGeom>
            <a:avLst/>
            <a:gdLst/>
            <a:ahLst/>
            <a:cxnLst/>
            <a:rect l="l" t="t" r="r" b="b"/>
            <a:pathLst>
              <a:path w="4202073" h="2521244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>
          <a:xfrm rot="839221">
            <a:off x="9785300" y="7617346"/>
            <a:ext cx="1170380" cy="2030628"/>
          </a:xfrm>
          <a:custGeom>
            <a:avLst/>
            <a:gdLst/>
            <a:ahLst/>
            <a:cxnLst/>
            <a:rect l="l" t="t" r="r" b="b"/>
            <a:pathLst>
              <a:path w="1170380" h="2030628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17" name="TextBox 17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DM Sans Bold</vt:lpstr>
      <vt:lpstr>DM Sans</vt:lpstr>
      <vt:lpstr>Cooper Hewitt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Purple Illustrative Computer Technology Presentation</dc:title>
  <cp:lastModifiedBy>Adam Mehdi</cp:lastModifiedBy>
  <cp:revision>2</cp:revision>
  <dcterms:created xsi:type="dcterms:W3CDTF">2006-08-16T00:00:00Z</dcterms:created>
  <dcterms:modified xsi:type="dcterms:W3CDTF">2025-05-17T05:48:24Z</dcterms:modified>
  <dc:identifier>DAGnrDOSlo8</dc:identifier>
</cp:coreProperties>
</file>