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CB09-2AFB-41DD-B8E5-E6CF57986BD5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1BA-E2E1-4A4D-9B88-C5E8CA90C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632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CB09-2AFB-41DD-B8E5-E6CF57986BD5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1BA-E2E1-4A4D-9B88-C5E8CA90C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827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CB09-2AFB-41DD-B8E5-E6CF57986BD5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1BA-E2E1-4A4D-9B88-C5E8CA90C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0517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CB09-2AFB-41DD-B8E5-E6CF57986BD5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1BA-E2E1-4A4D-9B88-C5E8CA90CE1F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4374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CB09-2AFB-41DD-B8E5-E6CF57986BD5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1BA-E2E1-4A4D-9B88-C5E8CA90C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2224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CB09-2AFB-41DD-B8E5-E6CF57986BD5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1BA-E2E1-4A4D-9B88-C5E8CA90C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720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CB09-2AFB-41DD-B8E5-E6CF57986BD5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1BA-E2E1-4A4D-9B88-C5E8CA90C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7247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CB09-2AFB-41DD-B8E5-E6CF57986BD5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1BA-E2E1-4A4D-9B88-C5E8CA90C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7296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CB09-2AFB-41DD-B8E5-E6CF57986BD5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1BA-E2E1-4A4D-9B88-C5E8CA90C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16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CB09-2AFB-41DD-B8E5-E6CF57986BD5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1BA-E2E1-4A4D-9B88-C5E8CA90C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59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CB09-2AFB-41DD-B8E5-E6CF57986BD5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1BA-E2E1-4A4D-9B88-C5E8CA90C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556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CB09-2AFB-41DD-B8E5-E6CF57986BD5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1BA-E2E1-4A4D-9B88-C5E8CA90C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014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CB09-2AFB-41DD-B8E5-E6CF57986BD5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1BA-E2E1-4A4D-9B88-C5E8CA90C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152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CB09-2AFB-41DD-B8E5-E6CF57986BD5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1BA-E2E1-4A4D-9B88-C5E8CA90C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153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CB09-2AFB-41DD-B8E5-E6CF57986BD5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1BA-E2E1-4A4D-9B88-C5E8CA90C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285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CB09-2AFB-41DD-B8E5-E6CF57986BD5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1BA-E2E1-4A4D-9B88-C5E8CA90C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763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CB09-2AFB-41DD-B8E5-E6CF57986BD5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1BA-E2E1-4A4D-9B88-C5E8CA90C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629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1CB09-2AFB-41DD-B8E5-E6CF57986BD5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A21BA-E2E1-4A4D-9B88-C5E8CA90CE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2008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93B70-ACAF-D172-2B85-B55BC2FF4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Sistema de almacén de una bodega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9534E3-30E3-49F8-1948-0C072C985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884362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Elvis Rojas Angeles</a:t>
            </a:r>
          </a:p>
          <a:p>
            <a:r>
              <a:rPr lang="es-MX" dirty="0"/>
              <a:t>Paulino Silva Oria</a:t>
            </a:r>
          </a:p>
          <a:p>
            <a:r>
              <a:rPr lang="es-MX" dirty="0"/>
              <a:t>Adam Lee Mendoza Hidalgo</a:t>
            </a:r>
          </a:p>
          <a:p>
            <a:r>
              <a:rPr lang="es-PE" dirty="0"/>
              <a:t>Joandi Casimiro Buquez</a:t>
            </a:r>
          </a:p>
        </p:txBody>
      </p:sp>
    </p:spTree>
    <p:extLst>
      <p:ext uri="{BB962C8B-B14F-4D97-AF65-F5344CB8AC3E}">
        <p14:creationId xmlns:p14="http://schemas.microsoft.com/office/powerpoint/2010/main" val="35774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30DB5-F613-D0CB-A6CC-9439210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PROBLEMA RESOLVIERON Y POR QUE ES IMPORTANTE?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57691-F2D5-D23D-D644-ADBD692D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Se resolvió el problema de la gestión manual e ineficiente de inventarios en pequeñas bodegas y tiendas.</a:t>
            </a:r>
          </a:p>
          <a:p>
            <a:pPr marL="0" indent="0">
              <a:buNone/>
            </a:pPr>
            <a:r>
              <a:rPr lang="es-MX" dirty="0"/>
              <a:t>Esto incluye errores en registros, perdidas económicas por caducidades o robos, y tiempo excesivo en recuentos manuales, se creo un sistema accesible que le permitirá al usuario registrar sus productos, controlar su stock y generar reportes. 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9633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30DB5-F613-D0CB-A6CC-9439210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¿Como funciona su solución?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57691-F2D5-D23D-D644-ADBD692D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>
                <a:effectLst/>
                <a:latin typeface="Aptos" panose="020B0004020202020204" pitchFamily="34" charset="0"/>
              </a:rPr>
              <a:t>Nuestro sistema para un almacén de una bodega fue desarrollado para optimizar el control y gestión de productos, mejorando la precisión del inventario y facilitando el proceso de almacenamiento y despacho. Este sistema es fundamental para minimizar pérdidas, mejorar la eficiencia operativa y garantizar la trazabilidad de los productos</a:t>
            </a:r>
            <a:r>
              <a:rPr lang="es-MX" dirty="0">
                <a:effectLst/>
              </a:rPr>
              <a:t>. </a:t>
            </a:r>
            <a:endParaRPr lang="es-P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854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1DE34-7567-BA74-FF24-7856FA7A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del proyecto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3A5A59-AAB8-C8A9-BAB0-DFA7816D7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Desarrollar un sistema de almacén que permita gestionar el ingreso y salida de productos.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Optimizar el control de inventario, reduciendo errores manuales.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Proveer reportes claros y precisos sobre el estado del almacén.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Facilitar la consulta y actualización de información del inventario.</a:t>
            </a:r>
          </a:p>
        </p:txBody>
      </p:sp>
    </p:spTree>
    <p:extLst>
      <p:ext uri="{BB962C8B-B14F-4D97-AF65-F5344CB8AC3E}">
        <p14:creationId xmlns:p14="http://schemas.microsoft.com/office/powerpoint/2010/main" val="102851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443C9-D20B-A9C4-43EB-A13BC02E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DIAGRAMA DE FLUJO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5BC51F77-AE74-4F38-B1DC-29475E38C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Marcador de contenido 10" descr="Diagrama&#10;&#10;El contenido generado por IA puede ser incorrecto.">
            <a:extLst>
              <a:ext uri="{FF2B5EF4-FFF2-40B4-BE49-F238E27FC236}">
                <a16:creationId xmlns:a16="http://schemas.microsoft.com/office/drawing/2014/main" id="{E960C3CF-449E-D4F3-930D-F775D13FF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799" r="-1" b="8943"/>
          <a:stretch/>
        </p:blipFill>
        <p:spPr>
          <a:xfrm>
            <a:off x="1137490" y="1114868"/>
            <a:ext cx="5926045" cy="4628265"/>
          </a:xfrm>
          <a:prstGeom prst="rect">
            <a:avLst/>
          </a:prstGeom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FCE87B8C-E5AA-4044-AB91-DDA3084B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1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9584D-C1CA-55F4-353A-3910C524E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D1E92-BB60-5A67-C703-2AE45D0B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APRENDIERON COMO EQUIPO?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FF15EE-02A4-9DAB-EB50-A9DC5AD90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A trabajar grupalmente en el diseño, desarrollo y prueba de un sistema real que atienda una necesidad concreta en el mercado. Desarrollamos habilidades técnicas en la programación estructurada en C#, manipulación de listas, validación de datos y conexión con archivos Excel.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811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AFDAB-FB0F-5E64-DB43-E568269A7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025E-BA84-DD15-F28D-0819DD6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MEJORARIAN SI TUVIERAN MAS TIEMPO?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D423A5-1E06-E700-F324-CC7FF5A9F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Se mejoraría en la parte de reportas, incorporando reportes gráficos de ventas, notificación automáticas del sistema de almacén, un sistema con roles (administrador, vendedor, etc.)</a:t>
            </a:r>
            <a:br>
              <a:rPr lang="es-MX" dirty="0"/>
            </a:br>
            <a:r>
              <a:rPr lang="es-MX" dirty="0"/>
              <a:t>También implementar una interfaz grafica en lugar de una consola para facilitar aun mas su uso. 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99949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114</TotalTime>
  <Words>309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Aptos</vt:lpstr>
      <vt:lpstr>Arial</vt:lpstr>
      <vt:lpstr>Bookman Old Style</vt:lpstr>
      <vt:lpstr>Rockwell</vt:lpstr>
      <vt:lpstr>Symbol</vt:lpstr>
      <vt:lpstr>Damask</vt:lpstr>
      <vt:lpstr>Sistema de almacén de una bodega</vt:lpstr>
      <vt:lpstr>¿Qué PROBLEMA RESOLVIERON Y POR QUE ES IMPORTANTE?</vt:lpstr>
      <vt:lpstr>¿Como funciona su solución?</vt:lpstr>
      <vt:lpstr>Objetivos del proyecto</vt:lpstr>
      <vt:lpstr>DIAGRAMA DE FLUJO</vt:lpstr>
      <vt:lpstr>¿Qué APRENDIERON COMO EQUIPO?</vt:lpstr>
      <vt:lpstr>¿Qué MEJORARIAN SI TUVIERAN MAS TIEMPO?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4</cp:revision>
  <dcterms:created xsi:type="dcterms:W3CDTF">2025-05-09T23:42:17Z</dcterms:created>
  <dcterms:modified xsi:type="dcterms:W3CDTF">2025-05-10T02:51:47Z</dcterms:modified>
</cp:coreProperties>
</file>