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3e4bb2a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3e4bb2a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3e4bb2a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3e4bb2a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3e4bb2a3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3e4bb2a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3e4bb2a3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3e4bb2a3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3e4bb2a3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3e4bb2a3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3e4bb2a3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3e4bb2a3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3e4bb2a3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3e4bb2a3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OctaveMandolins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WordPress Demo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6325" y="1763418"/>
            <a:ext cx="1616670" cy="1616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Adam Metz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Shema Dabiri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Julian Gonzales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Mackenzie Kot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Envisioned Problem/Opportunity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Distribution of music sheets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Lack of website functionality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Frustration of current actions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78675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Opportunity</a:t>
            </a:r>
            <a:r>
              <a:rPr lang="en"/>
              <a:t>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Enhance user experience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Build and grow design experience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Satisfy customer needs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Northstar and Carryover Customer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orthstar customer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Members of the RMO that seek a simple and easier to use website for their groups needs.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Carryover customers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rest of the RMO members that may be more technologically proficient, but will still benefit from the improved website, with a better user experience.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WordPress Theme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4016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Bigvisual Theme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simple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navbar that stands 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Looks great on mobile, tablet, and desktop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125" y="1954575"/>
            <a:ext cx="3877225" cy="29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WordPress Plugins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WP Docs - used to display documents on the archives and governance pages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WP Responsive Tabs - used alongside WP Docs to make tabs on the archive page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Events Calendar - used in place of a google calendar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Event Tickets and Registration - used with the calendar to say if a person is attending the event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Ultimate Member - used for custom roles on the website, the member directory, and account settings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 Role Editor - used to assign multiple roles to a user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Menu Image - used to add icons to the navigation menu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Block Visibility - used to change </a:t>
            </a:r>
            <a:r>
              <a:rPr lang="en"/>
              <a:t>visibility</a:t>
            </a:r>
            <a:r>
              <a:rPr lang="en"/>
              <a:t> options of a block based on roles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 Private Files - used to share files with other users on the frontend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ctrTitle"/>
          </p:nvPr>
        </p:nvSpPr>
        <p:spPr>
          <a:xfrm>
            <a:off x="460950" y="21049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WordPress Demo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6325" y="1763418"/>
            <a:ext cx="1616670" cy="1616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Refs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71900" y="1919075"/>
            <a:ext cx="8345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Bigvisual, https://alx.media/wp-content/uploads/2021/09/screenshot-bigvisual-2.jpg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