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03BFA-55A3-45D4-88A7-4B93E7056050}" v="150" dt="2021-11-28T23:57:4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a0c137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a0c137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9ad717c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9ad717c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49ad717c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49ad717c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9ad717c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49ad717c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a0c137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a0c137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9ad717c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9ad717c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9ad717c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9ad717c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a0c137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a0c137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a0c137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a0c137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a0c137a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a0c137a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a0c137a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a0c137a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a0c137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a0c137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a0c137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a0c137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CE00"/>
                </a:solidFill>
              </a:rPr>
              <a:t>Math</a:t>
            </a:r>
            <a:r>
              <a:rPr lang="en">
                <a:solidFill>
                  <a:srgbClr val="16E0BD"/>
                </a:solidFill>
              </a:rPr>
              <a:t>Blitz</a:t>
            </a:r>
            <a:endParaRPr>
              <a:solidFill>
                <a:srgbClr val="16E0BD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2709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Taishi Barth, Quinn Maloney, Adam Metz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76725" y="454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769" y="1231425"/>
            <a:ext cx="2179456" cy="3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000" y="1231433"/>
            <a:ext cx="1794750" cy="359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525" y="566651"/>
            <a:ext cx="1963525" cy="4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819150" y="1739650"/>
            <a:ext cx="7505700" cy="26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“Also, I think it is very important to focus on keeping the application a game and not a standard quiz.”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“My advise would be to make sure to keep it as a trivia game and not like a UR Courses online quiz.”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 only advice appears to be similar to my colleagues: Be sure to try and keep it as more of a game so kids will be more excited to use it.”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 felt about the project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were most proud of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learned as a team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will and won't use going forwards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Roles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0" y="1636725"/>
            <a:ext cx="786798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681450"/>
            <a:ext cx="75057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Initial Idea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idea was an education trivia game site, for educational use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refined the scope to educational use for elementary/high school level students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we refined the scope to </a:t>
            </a:r>
            <a:r>
              <a:rPr lang="en" u="sng"/>
              <a:t>elementary level math</a:t>
            </a:r>
            <a:r>
              <a:rPr lang="en"/>
              <a:t> problems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Final Idea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Site that generates math problems at an Elementary grade level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   Why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20896" y="1632190"/>
            <a:ext cx="6679388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 dirty="0">
                <a:solidFill>
                  <a:schemeClr val="bg2"/>
                </a:solidFill>
              </a:rPr>
              <a:t>To create a more enjoyable learning environment for math in school</a:t>
            </a:r>
            <a:endParaRPr lang="en" sz="17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" dirty="0">
                <a:solidFill>
                  <a:schemeClr val="bg2"/>
                </a:solidFill>
              </a:rPr>
              <a:t>To provide a resource for students to learn outside of school</a:t>
            </a:r>
          </a:p>
          <a:p>
            <a:pPr marL="285750" indent="-285750">
              <a:lnSpc>
                <a:spcPct val="114999"/>
              </a:lnSpc>
            </a:pPr>
            <a:r>
              <a:rPr lang="en" dirty="0">
                <a:solidFill>
                  <a:schemeClr val="bg2"/>
                </a:solidFill>
              </a:rPr>
              <a:t>To be an option for teachers to create variety in their math classes</a:t>
            </a:r>
          </a:p>
          <a:p>
            <a:pPr marL="0" indent="0">
              <a:lnSpc>
                <a:spcPct val="114999"/>
              </a:lnSpc>
              <a:buNone/>
            </a:pPr>
            <a:endParaRPr lang="en" sz="17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312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Documents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25" y="1515550"/>
            <a:ext cx="4533801" cy="23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5" y="1768350"/>
            <a:ext cx="3553174" cy="1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38025" y="463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38" y="1232025"/>
            <a:ext cx="6499174" cy="31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63575" y="383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575" y="2018625"/>
            <a:ext cx="4038774" cy="2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50" y="1250175"/>
            <a:ext cx="3725484" cy="35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291125" y="242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00" y="939000"/>
            <a:ext cx="5425397" cy="36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Shift</vt:lpstr>
      <vt:lpstr>MathBlitz</vt:lpstr>
      <vt:lpstr>Team Members &amp; Roles</vt:lpstr>
      <vt:lpstr>Idea</vt:lpstr>
      <vt:lpstr>   Why</vt:lpstr>
      <vt:lpstr>Project Plan</vt:lpstr>
      <vt:lpstr>Project Planning Documents</vt:lpstr>
      <vt:lpstr>Kanban</vt:lpstr>
      <vt:lpstr>UML Diagrams</vt:lpstr>
      <vt:lpstr>MVC Architecture</vt:lpstr>
      <vt:lpstr>Minimum Viable Products</vt:lpstr>
      <vt:lpstr>Student Feedback</vt:lpstr>
      <vt:lpstr>DEMO</vt:lpstr>
      <vt:lpstr>Team Reflection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MathBlitz</dc:title>
  <cp:revision>26</cp:revision>
  <dcterms:modified xsi:type="dcterms:W3CDTF">2021-11-28T23:58:22Z</dcterms:modified>
</cp:coreProperties>
</file>