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b88d6a5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b88d6a5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b88d6a5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b88d6a5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b88d6a5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b88d6a5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4b88d6a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4b88d6a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4b88d6a5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4b88d6a5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CE00"/>
                </a:solidFill>
              </a:rPr>
              <a:t>Math</a:t>
            </a:r>
            <a:r>
              <a:rPr lang="en">
                <a:solidFill>
                  <a:srgbClr val="16E0BD"/>
                </a:solidFill>
              </a:rPr>
              <a:t>Blitz</a:t>
            </a:r>
            <a:endParaRPr>
              <a:solidFill>
                <a:srgbClr val="16E0BD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2709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Taishi Barth, Quinn Maloney, Adam Metz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MathBlitz?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Educational math practice site </a:t>
            </a:r>
            <a:r>
              <a:rPr lang="en"/>
              <a:t>for</a:t>
            </a:r>
            <a:r>
              <a:rPr lang="en"/>
              <a:t> Elementary level students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Dynamically generated math problem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performance history for users to see their improvement over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create MathBlitz?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Math for many students can be boring! Make it more fun!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hope MathBlitz can provide a more enjoyable learning experience for young students!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MathBlitz’s Current State is a True MVP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site is fully functional!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all the </a:t>
            </a:r>
            <a:r>
              <a:rPr lang="en"/>
              <a:t>functionality</a:t>
            </a:r>
            <a:r>
              <a:rPr lang="en"/>
              <a:t> MathBlitz aims to offer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completed not only one but two of the MVPs we set for ourselves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76725" y="454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Viable Products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769" y="1231425"/>
            <a:ext cx="2179456" cy="35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000" y="1231433"/>
            <a:ext cx="1794750" cy="359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525" y="566651"/>
            <a:ext cx="1963525" cy="4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