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zwUwtZmStILCIKjx9y9M6oMpo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4ce1ce8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4ce1ce8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6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6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6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6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6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6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5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5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5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8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8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2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solidFill>
                  <a:srgbClr val="98CE00"/>
                </a:solidFill>
              </a:rPr>
              <a:t>Math</a:t>
            </a:r>
            <a:r>
              <a:rPr lang="en">
                <a:solidFill>
                  <a:srgbClr val="16E0BD"/>
                </a:solidFill>
              </a:rPr>
              <a:t>Blitz</a:t>
            </a:r>
            <a:endParaRPr>
              <a:solidFill>
                <a:srgbClr val="16E0BD"/>
              </a:solidFill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270933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Team Data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Taishi Barth, Quinn Maloney, Adam Metz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776725" y="4543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Minimum Viable Products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4769" y="1231425"/>
            <a:ext cx="2179456" cy="3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000" y="1231433"/>
            <a:ext cx="1794750" cy="359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8525" y="566651"/>
            <a:ext cx="1963525" cy="42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Student Feedback</a:t>
            </a:r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819150" y="1739650"/>
            <a:ext cx="75057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“Also, I think it is very important to focus on keeping the application a game and not a standard quiz.”</a:t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“My advise would be to make sure to keep it as a trivia game and not like a UR Courses online quiz.”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 only advice appears to be similar to my colleagues: Be sure to try and keep it as more of a game so kids will be more excited to use it.”</a:t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4ce1ce8d4_1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MathBlitz's Current State is a True MVP</a:t>
            </a:r>
            <a:endParaRPr/>
          </a:p>
        </p:txBody>
      </p:sp>
      <p:sp>
        <p:nvSpPr>
          <p:cNvPr id="203" name="Google Shape;203;g104ce1ce8d4_1_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site is fully functional!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the core functionalities we aimed to offer with MathBlitz are present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Login/Signup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Dynamically generating a game for the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Showing the user an overview of their correct and incorrect answers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Profile overview, allowing the user to see their past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completed two out of three of the MVPs we planned for ourselves.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Team Reflection</a:t>
            </a:r>
            <a:endParaRPr/>
          </a:p>
        </p:txBody>
      </p:sp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we felt about the project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 were most proud of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 will and won't use going forwards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Team Members &amp; Roles</a:t>
            </a:r>
            <a:endParaRPr/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000" y="1636725"/>
            <a:ext cx="7867988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819150" y="1681450"/>
            <a:ext cx="7505700" cy="27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solidFill>
                  <a:schemeClr val="lt1"/>
                </a:solidFill>
              </a:rPr>
              <a:t>Initial Idea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First idea was an education trivia game site, for educational use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we refined the scope to educational use for elementary/high school level students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Lastly, we refined the scope to </a:t>
            </a:r>
            <a:r>
              <a:rPr lang="en" u="sng"/>
              <a:t>elementary level math</a:t>
            </a:r>
            <a:r>
              <a:rPr lang="en"/>
              <a:t> problems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solidFill>
                  <a:schemeClr val="lt1"/>
                </a:solidFill>
              </a:rPr>
              <a:t>Final Idea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Site that generates math problems at an Elementary grade level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   Why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820896" y="1632190"/>
            <a:ext cx="6679388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To create a more enjoyable learning environment for math in school</a:t>
            </a:r>
            <a:endParaRPr sz="1700">
              <a:solidFill>
                <a:schemeClr val="dk2"/>
              </a:solidFill>
            </a:endParaRPr>
          </a:p>
          <a:p>
            <a:pPr indent="-285750" lvl="0" marL="28575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To provide a resource for students to learn outside of school</a:t>
            </a:r>
            <a:endParaRPr/>
          </a:p>
          <a:p>
            <a:pPr indent="-285750" lvl="0" marL="28575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To be an option for teachers to create variety in their math classes</a:t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Plan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819150" y="312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Planning Documents</a:t>
            </a:r>
            <a:endParaRPr/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2725" y="1515550"/>
            <a:ext cx="4533801" cy="23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675" y="1768350"/>
            <a:ext cx="3553174" cy="19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838025" y="4637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Kanban</a:t>
            </a:r>
            <a:endParaRPr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138" y="1232025"/>
            <a:ext cx="6499174" cy="319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663575" y="383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UML Diagrams</a:t>
            </a:r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7575" y="2018625"/>
            <a:ext cx="4038774" cy="25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150" y="1250175"/>
            <a:ext cx="3725484" cy="350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291125" y="2421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MVC Architecture</a:t>
            </a:r>
            <a:endParaRPr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9300" y="939000"/>
            <a:ext cx="5425397" cy="364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