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4a0c137a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4a0c137a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49ad717c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49ad717c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49ad717c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49ad717c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49ad717c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49ad717c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4a0c137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4a0c137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9ad717c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9ad717c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49ad717c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49ad717c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4a0c137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4a0c137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4a0c137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4a0c137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4a0c137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4a0c137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4a0c137a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4a0c137a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a0c137a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4a0c137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4a0c137a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4a0c137a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CE00"/>
                </a:solidFill>
              </a:rPr>
              <a:t>Math</a:t>
            </a:r>
            <a:r>
              <a:rPr lang="en">
                <a:solidFill>
                  <a:srgbClr val="16E0BD"/>
                </a:solidFill>
              </a:rPr>
              <a:t>Blitz</a:t>
            </a:r>
            <a:endParaRPr>
              <a:solidFill>
                <a:srgbClr val="16E0BD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2709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Taishi Barth, Quinn Maloney, Adam Metz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776725" y="454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Products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769" y="1231425"/>
            <a:ext cx="2179456" cy="35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000" y="1231433"/>
            <a:ext cx="1794750" cy="359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8525" y="566651"/>
            <a:ext cx="1963525" cy="42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Feedback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739650"/>
            <a:ext cx="7505700" cy="26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50"/>
              <a:buFont typeface="Roboto"/>
              <a:buChar char="●"/>
            </a:pP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“Also, I think it is very important to focus on keeping the application a game and not a standard quiz.”</a:t>
            </a:r>
            <a:endParaRPr sz="11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150"/>
              <a:buFont typeface="Roboto"/>
              <a:buChar char="●"/>
            </a:pP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“My advise would be to make sure to keep it as a trivia game and not like a UR Courses online quiz.”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 only advice appears to be similar to my colleagues: Be sure to try and keep it as more of a game so kids will be more excited to use it.”</a:t>
            </a:r>
            <a:endParaRPr sz="11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Reflection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we felt about the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we were most proud of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we learned as a team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we will and </a:t>
            </a:r>
            <a:r>
              <a:rPr lang="en"/>
              <a:t>won't</a:t>
            </a:r>
            <a:r>
              <a:rPr lang="en"/>
              <a:t> use going forwards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&amp; Roles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00" y="1636725"/>
            <a:ext cx="7867988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81450"/>
            <a:ext cx="7505700" cy="27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Initial Idea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idea was an education trivia game site, for educational use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we refined the scope to educational use for elementary/high school level students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Lastly, we refined the scope to </a:t>
            </a:r>
            <a:r>
              <a:rPr lang="en" u="sng"/>
              <a:t>elementary level math</a:t>
            </a:r>
            <a:r>
              <a:rPr lang="en"/>
              <a:t>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Final Idea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Site that generates math problems at an Elementary grade level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Why                 What               Who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52150" y="1627725"/>
            <a:ext cx="1750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more enjoyable educational experience!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3281625" y="1627725"/>
            <a:ext cx="1750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Dynamic and quickly generated math problems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5810150" y="1627725"/>
            <a:ext cx="1750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Elementary level students and teachers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312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 Documents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725" y="1515550"/>
            <a:ext cx="4533801" cy="23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75" y="1768350"/>
            <a:ext cx="3553174" cy="19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38025" y="463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138" y="1232025"/>
            <a:ext cx="6499174" cy="319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663575" y="383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575" y="2018625"/>
            <a:ext cx="4038774" cy="25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50" y="1250175"/>
            <a:ext cx="3725484" cy="350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291125" y="242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Architecture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300" y="939000"/>
            <a:ext cx="5425397" cy="364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