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56"/>
  </p:normalViewPr>
  <p:slideViewPr>
    <p:cSldViewPr snapToGrid="0" snapToObjects="1">
      <p:cViewPr>
        <p:scale>
          <a:sx n="94" d="100"/>
          <a:sy n="94" d="100"/>
        </p:scale>
        <p:origin x="1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87F618-364D-6042-9C24-DC8CD4347044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90ECD4-27CD-F349-8C21-B3C991777701}">
      <dgm:prSet phldrT="[Text]"/>
      <dgm:spPr/>
      <dgm:t>
        <a:bodyPr/>
        <a:lstStyle/>
        <a:p>
          <a:r>
            <a:rPr lang="en-US" b="1" dirty="0" smtClean="0"/>
            <a:t>1. Preprocessing</a:t>
          </a:r>
          <a:endParaRPr lang="en-US" b="1" dirty="0"/>
        </a:p>
      </dgm:t>
    </dgm:pt>
    <dgm:pt modelId="{9251976D-BFC6-6844-B446-041642C0433E}" type="parTrans" cxnId="{2D02A6B1-BEBC-E84D-B878-4211B90A8D3D}">
      <dgm:prSet/>
      <dgm:spPr/>
      <dgm:t>
        <a:bodyPr/>
        <a:lstStyle/>
        <a:p>
          <a:endParaRPr lang="en-US"/>
        </a:p>
      </dgm:t>
    </dgm:pt>
    <dgm:pt modelId="{7F0D7D60-2A01-7641-82EB-6E9D1C1367EB}" type="sibTrans" cxnId="{2D02A6B1-BEBC-E84D-B878-4211B90A8D3D}">
      <dgm:prSet/>
      <dgm:spPr/>
      <dgm:t>
        <a:bodyPr/>
        <a:lstStyle/>
        <a:p>
          <a:endParaRPr lang="en-US"/>
        </a:p>
      </dgm:t>
    </dgm:pt>
    <dgm:pt modelId="{6FD0AA0A-3AA4-4B4D-9E1D-8834838C6740}">
      <dgm:prSet phldrT="[Text]"/>
      <dgm:spPr/>
      <dgm:t>
        <a:bodyPr/>
        <a:lstStyle/>
        <a:p>
          <a:pPr marL="171450" lvl="1" indent="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 smtClean="0"/>
            <a:t>Generate foreground and background file lists</a:t>
          </a:r>
          <a:endParaRPr lang="en-US" dirty="0"/>
        </a:p>
      </dgm:t>
    </dgm:pt>
    <dgm:pt modelId="{C801CE78-F796-B04B-BF5F-8DAA988D5368}" type="parTrans" cxnId="{46D82BD6-CEE1-AA4B-BB0A-C55A5CB421DF}">
      <dgm:prSet/>
      <dgm:spPr/>
      <dgm:t>
        <a:bodyPr/>
        <a:lstStyle/>
        <a:p>
          <a:endParaRPr lang="en-US"/>
        </a:p>
      </dgm:t>
    </dgm:pt>
    <dgm:pt modelId="{2F579B14-9A2D-044E-B361-42459EC54404}" type="sibTrans" cxnId="{46D82BD6-CEE1-AA4B-BB0A-C55A5CB421DF}">
      <dgm:prSet/>
      <dgm:spPr/>
      <dgm:t>
        <a:bodyPr/>
        <a:lstStyle/>
        <a:p>
          <a:endParaRPr lang="en-US"/>
        </a:p>
      </dgm:t>
    </dgm:pt>
    <dgm:pt modelId="{4B65ABD8-6EC1-B945-A146-F3B546A8198B}">
      <dgm:prSet phldrT="[Text]"/>
      <dgm:spPr/>
      <dgm:t>
        <a:bodyPr/>
        <a:lstStyle/>
        <a:p>
          <a:r>
            <a:rPr lang="en-US" dirty="0" smtClean="0"/>
            <a:t>2. Run</a:t>
          </a:r>
          <a:r>
            <a:rPr lang="en-US" baseline="0" dirty="0" smtClean="0"/>
            <a:t> </a:t>
          </a:r>
          <a:r>
            <a:rPr lang="en-US" dirty="0" smtClean="0"/>
            <a:t>Brandeis system</a:t>
          </a:r>
          <a:endParaRPr lang="en-US" dirty="0"/>
        </a:p>
      </dgm:t>
    </dgm:pt>
    <dgm:pt modelId="{112D2510-6B21-4D4C-AFAA-8F2C410B85CA}" type="parTrans" cxnId="{D988A8CD-B5D5-E045-ADC4-C8A5EBA296D0}">
      <dgm:prSet/>
      <dgm:spPr/>
      <dgm:t>
        <a:bodyPr/>
        <a:lstStyle/>
        <a:p>
          <a:endParaRPr lang="en-US"/>
        </a:p>
      </dgm:t>
    </dgm:pt>
    <dgm:pt modelId="{5FD4914C-61AD-C54F-8B82-7E03D9AFD953}" type="sibTrans" cxnId="{D988A8CD-B5D5-E045-ADC4-C8A5EBA296D0}">
      <dgm:prSet/>
      <dgm:spPr/>
      <dgm:t>
        <a:bodyPr/>
        <a:lstStyle/>
        <a:p>
          <a:endParaRPr lang="en-US"/>
        </a:p>
      </dgm:t>
    </dgm:pt>
    <dgm:pt modelId="{E2DE80DB-335C-5A44-AAC9-5903372D1F69}">
      <dgm:prSet phldrT="[Text]"/>
      <dgm:spPr/>
      <dgm:t>
        <a:bodyPr/>
        <a:lstStyle/>
        <a:p>
          <a:r>
            <a:rPr lang="en-US" dirty="0" smtClean="0"/>
            <a:t>Chinese </a:t>
          </a:r>
          <a:r>
            <a:rPr lang="en-US" b="1" dirty="0" smtClean="0"/>
            <a:t>word </a:t>
          </a:r>
          <a:r>
            <a:rPr lang="en-US" b="1" dirty="0" err="1" smtClean="0"/>
            <a:t>segmenter</a:t>
          </a:r>
          <a:endParaRPr lang="en-US" b="1" dirty="0"/>
        </a:p>
      </dgm:t>
    </dgm:pt>
    <dgm:pt modelId="{D6C6E2AB-1D58-2D41-BA20-39A867070305}" type="parTrans" cxnId="{E21327DE-2538-424A-A5D5-5D9A1BA9533C}">
      <dgm:prSet/>
      <dgm:spPr/>
      <dgm:t>
        <a:bodyPr/>
        <a:lstStyle/>
        <a:p>
          <a:endParaRPr lang="en-US"/>
        </a:p>
      </dgm:t>
    </dgm:pt>
    <dgm:pt modelId="{238F0A85-1F9D-C344-91EE-1E6DBC97A1BB}" type="sibTrans" cxnId="{E21327DE-2538-424A-A5D5-5D9A1BA9533C}">
      <dgm:prSet/>
      <dgm:spPr/>
      <dgm:t>
        <a:bodyPr/>
        <a:lstStyle/>
        <a:p>
          <a:endParaRPr lang="en-US"/>
        </a:p>
      </dgm:t>
    </dgm:pt>
    <dgm:pt modelId="{5785E5D8-AE7A-224D-8AF8-07756043D38E}">
      <dgm:prSet phldrT="[Text]"/>
      <dgm:spPr/>
      <dgm:t>
        <a:bodyPr/>
        <a:lstStyle/>
        <a:p>
          <a:r>
            <a:rPr lang="en-US" dirty="0" smtClean="0"/>
            <a:t>3. To</a:t>
          </a:r>
          <a:r>
            <a:rPr lang="en-US" baseline="0" dirty="0" smtClean="0"/>
            <a:t> CONLL format</a:t>
          </a:r>
          <a:endParaRPr lang="en-US" dirty="0"/>
        </a:p>
      </dgm:t>
    </dgm:pt>
    <dgm:pt modelId="{725A2085-D668-DE4C-9AC6-2A7746AAC8EC}" type="parTrans" cxnId="{AAF976D0-7D93-BF41-BA1D-3C651905D5EC}">
      <dgm:prSet/>
      <dgm:spPr/>
      <dgm:t>
        <a:bodyPr/>
        <a:lstStyle/>
        <a:p>
          <a:endParaRPr lang="en-US"/>
        </a:p>
      </dgm:t>
    </dgm:pt>
    <dgm:pt modelId="{030F5C2B-5833-4043-B9E1-4A3BD2E57D00}" type="sibTrans" cxnId="{AAF976D0-7D93-BF41-BA1D-3C651905D5EC}">
      <dgm:prSet/>
      <dgm:spPr/>
      <dgm:t>
        <a:bodyPr/>
        <a:lstStyle/>
        <a:p>
          <a:endParaRPr lang="en-US"/>
        </a:p>
      </dgm:t>
    </dgm:pt>
    <dgm:pt modelId="{E91E8891-9499-8A4A-98E1-64CC20DFD13A}">
      <dgm:prSet phldrT="[Text]"/>
      <dgm:spPr/>
      <dgm:t>
        <a:bodyPr/>
        <a:lstStyle/>
        <a:p>
          <a:r>
            <a:rPr lang="en-US" dirty="0" smtClean="0"/>
            <a:t>Uses</a:t>
          </a:r>
          <a:r>
            <a:rPr lang="en-US" baseline="0" dirty="0" smtClean="0"/>
            <a:t> rule based method to generate </a:t>
          </a:r>
          <a:r>
            <a:rPr lang="en-US" b="1" baseline="0" dirty="0" smtClean="0"/>
            <a:t>BIO tags </a:t>
          </a:r>
          <a:r>
            <a:rPr lang="en-US" baseline="0" dirty="0" smtClean="0"/>
            <a:t>for noun chunks/ chunking</a:t>
          </a:r>
          <a:endParaRPr lang="en-US" dirty="0"/>
        </a:p>
      </dgm:t>
    </dgm:pt>
    <dgm:pt modelId="{D6D2203F-961A-2B46-AE13-A7CD530DF897}" type="parTrans" cxnId="{747496CD-CF15-324E-BC3D-D2BCDE47BB32}">
      <dgm:prSet/>
      <dgm:spPr/>
      <dgm:t>
        <a:bodyPr/>
        <a:lstStyle/>
        <a:p>
          <a:endParaRPr lang="en-US"/>
        </a:p>
      </dgm:t>
    </dgm:pt>
    <dgm:pt modelId="{80E24F49-0E21-EA43-9190-9654FBB5CF3B}" type="sibTrans" cxnId="{747496CD-CF15-324E-BC3D-D2BCDE47BB32}">
      <dgm:prSet/>
      <dgm:spPr/>
      <dgm:t>
        <a:bodyPr/>
        <a:lstStyle/>
        <a:p>
          <a:endParaRPr lang="en-US"/>
        </a:p>
      </dgm:t>
    </dgm:pt>
    <dgm:pt modelId="{7671EC76-D7C9-3443-89C7-E6D63195892C}">
      <dgm:prSet phldrT="[Text]"/>
      <dgm:spPr/>
      <dgm:t>
        <a:bodyPr/>
        <a:lstStyle/>
        <a:p>
          <a:pPr marL="171450" lvl="1" indent="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 smtClean="0"/>
            <a:t>Remove xml tags and clean up the file of unwanted tags non-characters</a:t>
          </a:r>
          <a:endParaRPr lang="en-US" dirty="0"/>
        </a:p>
      </dgm:t>
    </dgm:pt>
    <dgm:pt modelId="{E2133FE9-BD57-094A-8A29-7D5492C0A419}" type="parTrans" cxnId="{3A8C4BD7-83A0-3C4F-8C1F-1DF456AE174B}">
      <dgm:prSet/>
      <dgm:spPr/>
      <dgm:t>
        <a:bodyPr/>
        <a:lstStyle/>
        <a:p>
          <a:endParaRPr lang="en-US"/>
        </a:p>
      </dgm:t>
    </dgm:pt>
    <dgm:pt modelId="{6FCFC77E-46A7-1740-B9E3-20CD736A1D79}" type="sibTrans" cxnId="{3A8C4BD7-83A0-3C4F-8C1F-1DF456AE174B}">
      <dgm:prSet/>
      <dgm:spPr/>
      <dgm:t>
        <a:bodyPr/>
        <a:lstStyle/>
        <a:p>
          <a:endParaRPr lang="en-US"/>
        </a:p>
      </dgm:t>
    </dgm:pt>
    <dgm:pt modelId="{88BA6444-A14E-FD47-82DA-89636318277D}">
      <dgm:prSet phldrT="[Text]"/>
      <dgm:spPr/>
      <dgm:t>
        <a:bodyPr/>
        <a:lstStyle/>
        <a:p>
          <a:pPr marL="171450" marR="0" lvl="1" indent="-171450" algn="l" defTabSz="7556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US" dirty="0"/>
        </a:p>
      </dgm:t>
    </dgm:pt>
    <dgm:pt modelId="{42B1B33D-A719-EB4A-99FF-BBA6A543FC82}" type="parTrans" cxnId="{EF12C9F1-875E-DE4F-97D3-63430612CCED}">
      <dgm:prSet/>
      <dgm:spPr/>
      <dgm:t>
        <a:bodyPr/>
        <a:lstStyle/>
        <a:p>
          <a:endParaRPr lang="en-US"/>
        </a:p>
      </dgm:t>
    </dgm:pt>
    <dgm:pt modelId="{FACAC237-86DA-AF42-99D7-1715B83CA59C}" type="sibTrans" cxnId="{EF12C9F1-875E-DE4F-97D3-63430612CCED}">
      <dgm:prSet/>
      <dgm:spPr/>
      <dgm:t>
        <a:bodyPr/>
        <a:lstStyle/>
        <a:p>
          <a:endParaRPr lang="en-US"/>
        </a:p>
      </dgm:t>
    </dgm:pt>
    <dgm:pt modelId="{73F7A6E5-675C-2A41-A7EE-4AA7E5EFDA46}">
      <dgm:prSet phldrT="[Text]"/>
      <dgm:spPr/>
      <dgm:t>
        <a:bodyPr/>
        <a:lstStyle/>
        <a:p>
          <a:r>
            <a:rPr lang="en-US" b="1" dirty="0" smtClean="0"/>
            <a:t>Part-of-speech</a:t>
          </a:r>
          <a:r>
            <a:rPr lang="en-US" dirty="0" smtClean="0"/>
            <a:t> tagger</a:t>
          </a:r>
          <a:endParaRPr lang="en-US" dirty="0"/>
        </a:p>
      </dgm:t>
    </dgm:pt>
    <dgm:pt modelId="{35020966-EE1F-EA48-9913-A887A34CFFE2}" type="parTrans" cxnId="{11BEC3CE-2320-DC43-8E32-3580FB92D1D3}">
      <dgm:prSet/>
      <dgm:spPr/>
      <dgm:t>
        <a:bodyPr/>
        <a:lstStyle/>
        <a:p>
          <a:endParaRPr lang="en-US"/>
        </a:p>
      </dgm:t>
    </dgm:pt>
    <dgm:pt modelId="{2CF5CD60-5CF6-E941-BD6A-5BD19D630DCA}" type="sibTrans" cxnId="{11BEC3CE-2320-DC43-8E32-3580FB92D1D3}">
      <dgm:prSet/>
      <dgm:spPr/>
      <dgm:t>
        <a:bodyPr/>
        <a:lstStyle/>
        <a:p>
          <a:endParaRPr lang="en-US"/>
        </a:p>
      </dgm:t>
    </dgm:pt>
    <dgm:pt modelId="{3E189153-0A1F-CA44-9210-066A3089037E}">
      <dgm:prSet phldrT="[Text]"/>
      <dgm:spPr/>
      <dgm:t>
        <a:bodyPr/>
        <a:lstStyle/>
        <a:p>
          <a:r>
            <a:rPr lang="en-US" dirty="0" smtClean="0"/>
            <a:t>See</a:t>
          </a:r>
          <a:r>
            <a:rPr lang="en-US" baseline="0" dirty="0" smtClean="0"/>
            <a:t> </a:t>
          </a:r>
          <a:r>
            <a:rPr lang="en-US" dirty="0" smtClean="0"/>
            <a:t>pos2conll.py</a:t>
          </a:r>
          <a:endParaRPr lang="en-US" dirty="0"/>
        </a:p>
      </dgm:t>
    </dgm:pt>
    <dgm:pt modelId="{4325DABB-BF3B-AB40-8788-8C20FDF652FF}" type="parTrans" cxnId="{B464CA6A-36C4-9347-9FC5-1BB0E182294A}">
      <dgm:prSet/>
      <dgm:spPr/>
      <dgm:t>
        <a:bodyPr/>
        <a:lstStyle/>
        <a:p>
          <a:endParaRPr lang="en-US"/>
        </a:p>
      </dgm:t>
    </dgm:pt>
    <dgm:pt modelId="{3D901B99-E58F-604B-937E-62A098B6E000}" type="sibTrans" cxnId="{B464CA6A-36C4-9347-9FC5-1BB0E182294A}">
      <dgm:prSet/>
      <dgm:spPr/>
      <dgm:t>
        <a:bodyPr/>
        <a:lstStyle/>
        <a:p>
          <a:endParaRPr lang="en-US"/>
        </a:p>
      </dgm:t>
    </dgm:pt>
    <dgm:pt modelId="{C18352E3-218E-5640-99B2-52CA49B604A9}" type="pres">
      <dgm:prSet presAssocID="{C487F618-364D-6042-9C24-DC8CD434704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57DA12-309C-A049-96A1-E748C1C4C551}" type="pres">
      <dgm:prSet presAssocID="{7D90ECD4-27CD-F349-8C21-B3C991777701}" presName="composite" presStyleCnt="0"/>
      <dgm:spPr/>
    </dgm:pt>
    <dgm:pt modelId="{743A8679-08C6-E04E-8FB7-A49402D54184}" type="pres">
      <dgm:prSet presAssocID="{7D90ECD4-27CD-F349-8C21-B3C99177770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5AD21-389A-3148-A774-D14AAE75F769}" type="pres">
      <dgm:prSet presAssocID="{7D90ECD4-27CD-F349-8C21-B3C991777701}" presName="parSh" presStyleLbl="node1" presStyleIdx="0" presStyleCnt="3"/>
      <dgm:spPr/>
      <dgm:t>
        <a:bodyPr/>
        <a:lstStyle/>
        <a:p>
          <a:endParaRPr lang="en-US"/>
        </a:p>
      </dgm:t>
    </dgm:pt>
    <dgm:pt modelId="{C2114ED3-5A75-464E-BDA2-04F27363F21A}" type="pres">
      <dgm:prSet presAssocID="{7D90ECD4-27CD-F349-8C21-B3C991777701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B8D37-79CE-254B-89A0-8820645616B3}" type="pres">
      <dgm:prSet presAssocID="{7F0D7D60-2A01-7641-82EB-6E9D1C1367E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1EB9A505-A8CC-B649-B9BA-AAF9F66112A6}" type="pres">
      <dgm:prSet presAssocID="{7F0D7D60-2A01-7641-82EB-6E9D1C1367EB}" presName="connTx" presStyleLbl="sibTrans2D1" presStyleIdx="0" presStyleCnt="2"/>
      <dgm:spPr/>
      <dgm:t>
        <a:bodyPr/>
        <a:lstStyle/>
        <a:p>
          <a:endParaRPr lang="en-US"/>
        </a:p>
      </dgm:t>
    </dgm:pt>
    <dgm:pt modelId="{2E1A1AFB-13CD-E042-B3F2-B5871994AF92}" type="pres">
      <dgm:prSet presAssocID="{4B65ABD8-6EC1-B945-A146-F3B546A8198B}" presName="composite" presStyleCnt="0"/>
      <dgm:spPr/>
    </dgm:pt>
    <dgm:pt modelId="{62667B2A-57DF-EF4A-A872-F7737044BDB9}" type="pres">
      <dgm:prSet presAssocID="{4B65ABD8-6EC1-B945-A146-F3B546A8198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136210-0F1F-8945-86B8-F3DDE854B545}" type="pres">
      <dgm:prSet presAssocID="{4B65ABD8-6EC1-B945-A146-F3B546A8198B}" presName="parSh" presStyleLbl="node1" presStyleIdx="1" presStyleCnt="3"/>
      <dgm:spPr/>
      <dgm:t>
        <a:bodyPr/>
        <a:lstStyle/>
        <a:p>
          <a:endParaRPr lang="en-US"/>
        </a:p>
      </dgm:t>
    </dgm:pt>
    <dgm:pt modelId="{4E7B545E-0D2B-054C-BD63-09222D9B391F}" type="pres">
      <dgm:prSet presAssocID="{4B65ABD8-6EC1-B945-A146-F3B546A8198B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BAA7E2-9AC2-5B4F-85E9-8B0B64D1C2A2}" type="pres">
      <dgm:prSet presAssocID="{5FD4914C-61AD-C54F-8B82-7E03D9AFD95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464B5154-2499-D549-94B0-6CB81688EFEA}" type="pres">
      <dgm:prSet presAssocID="{5FD4914C-61AD-C54F-8B82-7E03D9AFD953}" presName="connTx" presStyleLbl="sibTrans2D1" presStyleIdx="1" presStyleCnt="2"/>
      <dgm:spPr/>
      <dgm:t>
        <a:bodyPr/>
        <a:lstStyle/>
        <a:p>
          <a:endParaRPr lang="en-US"/>
        </a:p>
      </dgm:t>
    </dgm:pt>
    <dgm:pt modelId="{8EDB5EC9-4814-F643-80A6-36D8DA253AB2}" type="pres">
      <dgm:prSet presAssocID="{5785E5D8-AE7A-224D-8AF8-07756043D38E}" presName="composite" presStyleCnt="0"/>
      <dgm:spPr/>
    </dgm:pt>
    <dgm:pt modelId="{C1A09741-5A3D-B74F-84C0-F90E269DFFC6}" type="pres">
      <dgm:prSet presAssocID="{5785E5D8-AE7A-224D-8AF8-07756043D38E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0FC63-61F0-DE47-B9BD-C5E885BF4649}" type="pres">
      <dgm:prSet presAssocID="{5785E5D8-AE7A-224D-8AF8-07756043D38E}" presName="parSh" presStyleLbl="node1" presStyleIdx="2" presStyleCnt="3"/>
      <dgm:spPr/>
      <dgm:t>
        <a:bodyPr/>
        <a:lstStyle/>
        <a:p>
          <a:endParaRPr lang="en-US"/>
        </a:p>
      </dgm:t>
    </dgm:pt>
    <dgm:pt modelId="{4D024177-10C3-624B-9F2A-476B65BEB421}" type="pres">
      <dgm:prSet presAssocID="{5785E5D8-AE7A-224D-8AF8-07756043D38E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7496CD-CF15-324E-BC3D-D2BCDE47BB32}" srcId="{5785E5D8-AE7A-224D-8AF8-07756043D38E}" destId="{E91E8891-9499-8A4A-98E1-64CC20DFD13A}" srcOrd="0" destOrd="0" parTransId="{D6D2203F-961A-2B46-AE13-A7CD530DF897}" sibTransId="{80E24F49-0E21-EA43-9190-9654FBB5CF3B}"/>
    <dgm:cxn modelId="{ED259ED8-4D87-A144-A2E0-43D9BD14F683}" type="presOf" srcId="{7F0D7D60-2A01-7641-82EB-6E9D1C1367EB}" destId="{705B8D37-79CE-254B-89A0-8820645616B3}" srcOrd="0" destOrd="0" presId="urn:microsoft.com/office/officeart/2005/8/layout/process3"/>
    <dgm:cxn modelId="{5CAEE169-5090-8E4C-AC78-4342EEBC2CFC}" type="presOf" srcId="{73F7A6E5-675C-2A41-A7EE-4AA7E5EFDA46}" destId="{4E7B545E-0D2B-054C-BD63-09222D9B391F}" srcOrd="0" destOrd="1" presId="urn:microsoft.com/office/officeart/2005/8/layout/process3"/>
    <dgm:cxn modelId="{46D82BD6-CEE1-AA4B-BB0A-C55A5CB421DF}" srcId="{7D90ECD4-27CD-F349-8C21-B3C991777701}" destId="{6FD0AA0A-3AA4-4B4D-9E1D-8834838C6740}" srcOrd="0" destOrd="0" parTransId="{C801CE78-F796-B04B-BF5F-8DAA988D5368}" sibTransId="{2F579B14-9A2D-044E-B361-42459EC54404}"/>
    <dgm:cxn modelId="{E21327DE-2538-424A-A5D5-5D9A1BA9533C}" srcId="{4B65ABD8-6EC1-B945-A146-F3B546A8198B}" destId="{E2DE80DB-335C-5A44-AAC9-5903372D1F69}" srcOrd="0" destOrd="0" parTransId="{D6C6E2AB-1D58-2D41-BA20-39A867070305}" sibTransId="{238F0A85-1F9D-C344-91EE-1E6DBC97A1BB}"/>
    <dgm:cxn modelId="{2D02A6B1-BEBC-E84D-B878-4211B90A8D3D}" srcId="{C487F618-364D-6042-9C24-DC8CD4347044}" destId="{7D90ECD4-27CD-F349-8C21-B3C991777701}" srcOrd="0" destOrd="0" parTransId="{9251976D-BFC6-6844-B446-041642C0433E}" sibTransId="{7F0D7D60-2A01-7641-82EB-6E9D1C1367EB}"/>
    <dgm:cxn modelId="{D988A8CD-B5D5-E045-ADC4-C8A5EBA296D0}" srcId="{C487F618-364D-6042-9C24-DC8CD4347044}" destId="{4B65ABD8-6EC1-B945-A146-F3B546A8198B}" srcOrd="1" destOrd="0" parTransId="{112D2510-6B21-4D4C-AFAA-8F2C410B85CA}" sibTransId="{5FD4914C-61AD-C54F-8B82-7E03D9AFD953}"/>
    <dgm:cxn modelId="{5F728AF6-7200-E74F-913A-13D7D4A2D7E5}" type="presOf" srcId="{5FD4914C-61AD-C54F-8B82-7E03D9AFD953}" destId="{9FBAA7E2-9AC2-5B4F-85E9-8B0B64D1C2A2}" srcOrd="0" destOrd="0" presId="urn:microsoft.com/office/officeart/2005/8/layout/process3"/>
    <dgm:cxn modelId="{11BEC3CE-2320-DC43-8E32-3580FB92D1D3}" srcId="{4B65ABD8-6EC1-B945-A146-F3B546A8198B}" destId="{73F7A6E5-675C-2A41-A7EE-4AA7E5EFDA46}" srcOrd="1" destOrd="0" parTransId="{35020966-EE1F-EA48-9913-A887A34CFFE2}" sibTransId="{2CF5CD60-5CF6-E941-BD6A-5BD19D630DCA}"/>
    <dgm:cxn modelId="{2DAEEBE8-2238-C543-B9DC-E2F920ADFCBA}" type="presOf" srcId="{5FD4914C-61AD-C54F-8B82-7E03D9AFD953}" destId="{464B5154-2499-D549-94B0-6CB81688EFEA}" srcOrd="1" destOrd="0" presId="urn:microsoft.com/office/officeart/2005/8/layout/process3"/>
    <dgm:cxn modelId="{A6CB1BC3-5232-4248-AE23-2A6953A121D8}" type="presOf" srcId="{7D90ECD4-27CD-F349-8C21-B3C991777701}" destId="{743A8679-08C6-E04E-8FB7-A49402D54184}" srcOrd="0" destOrd="0" presId="urn:microsoft.com/office/officeart/2005/8/layout/process3"/>
    <dgm:cxn modelId="{ABCEAEAE-929A-FF4D-AFAC-3A00C831A197}" type="presOf" srcId="{3E189153-0A1F-CA44-9210-066A3089037E}" destId="{4D024177-10C3-624B-9F2A-476B65BEB421}" srcOrd="0" destOrd="1" presId="urn:microsoft.com/office/officeart/2005/8/layout/process3"/>
    <dgm:cxn modelId="{A60645D2-1AA2-4347-96CE-94EBC0314914}" type="presOf" srcId="{7F0D7D60-2A01-7641-82EB-6E9D1C1367EB}" destId="{1EB9A505-A8CC-B649-B9BA-AAF9F66112A6}" srcOrd="1" destOrd="0" presId="urn:microsoft.com/office/officeart/2005/8/layout/process3"/>
    <dgm:cxn modelId="{EF12C9F1-875E-DE4F-97D3-63430612CCED}" srcId="{7D90ECD4-27CD-F349-8C21-B3C991777701}" destId="{88BA6444-A14E-FD47-82DA-89636318277D}" srcOrd="2" destOrd="0" parTransId="{42B1B33D-A719-EB4A-99FF-BBA6A543FC82}" sibTransId="{FACAC237-86DA-AF42-99D7-1715B83CA59C}"/>
    <dgm:cxn modelId="{444D1075-1983-724E-9BA9-33F2146E0F80}" type="presOf" srcId="{5785E5D8-AE7A-224D-8AF8-07756043D38E}" destId="{CFD0FC63-61F0-DE47-B9BD-C5E885BF4649}" srcOrd="1" destOrd="0" presId="urn:microsoft.com/office/officeart/2005/8/layout/process3"/>
    <dgm:cxn modelId="{BF00708C-1A3E-C14A-B58A-B8C1B244A44F}" type="presOf" srcId="{4B65ABD8-6EC1-B945-A146-F3B546A8198B}" destId="{62667B2A-57DF-EF4A-A872-F7737044BDB9}" srcOrd="0" destOrd="0" presId="urn:microsoft.com/office/officeart/2005/8/layout/process3"/>
    <dgm:cxn modelId="{ED9A7929-92B4-4C43-BC5A-EF39FB88B49C}" type="presOf" srcId="{C487F618-364D-6042-9C24-DC8CD4347044}" destId="{C18352E3-218E-5640-99B2-52CA49B604A9}" srcOrd="0" destOrd="0" presId="urn:microsoft.com/office/officeart/2005/8/layout/process3"/>
    <dgm:cxn modelId="{B5035120-7CA7-1744-AB58-D21785E30048}" type="presOf" srcId="{88BA6444-A14E-FD47-82DA-89636318277D}" destId="{C2114ED3-5A75-464E-BDA2-04F27363F21A}" srcOrd="0" destOrd="2" presId="urn:microsoft.com/office/officeart/2005/8/layout/process3"/>
    <dgm:cxn modelId="{2DB388F4-111F-6341-A9DD-DF9C60F55F8D}" type="presOf" srcId="{4B65ABD8-6EC1-B945-A146-F3B546A8198B}" destId="{11136210-0F1F-8945-86B8-F3DDE854B545}" srcOrd="1" destOrd="0" presId="urn:microsoft.com/office/officeart/2005/8/layout/process3"/>
    <dgm:cxn modelId="{EDF0D7EA-A14F-154D-8123-37EB75C7FA46}" type="presOf" srcId="{6FD0AA0A-3AA4-4B4D-9E1D-8834838C6740}" destId="{C2114ED3-5A75-464E-BDA2-04F27363F21A}" srcOrd="0" destOrd="0" presId="urn:microsoft.com/office/officeart/2005/8/layout/process3"/>
    <dgm:cxn modelId="{A15451F2-AE31-064A-B688-450A12B6C02A}" type="presOf" srcId="{7671EC76-D7C9-3443-89C7-E6D63195892C}" destId="{C2114ED3-5A75-464E-BDA2-04F27363F21A}" srcOrd="0" destOrd="1" presId="urn:microsoft.com/office/officeart/2005/8/layout/process3"/>
    <dgm:cxn modelId="{3A8C4BD7-83A0-3C4F-8C1F-1DF456AE174B}" srcId="{7D90ECD4-27CD-F349-8C21-B3C991777701}" destId="{7671EC76-D7C9-3443-89C7-E6D63195892C}" srcOrd="1" destOrd="0" parTransId="{E2133FE9-BD57-094A-8A29-7D5492C0A419}" sibTransId="{6FCFC77E-46A7-1740-B9E3-20CD736A1D79}"/>
    <dgm:cxn modelId="{AFF27F21-9019-9D4E-B6EE-A19B4713629A}" type="presOf" srcId="{7D90ECD4-27CD-F349-8C21-B3C991777701}" destId="{3F75AD21-389A-3148-A774-D14AAE75F769}" srcOrd="1" destOrd="0" presId="urn:microsoft.com/office/officeart/2005/8/layout/process3"/>
    <dgm:cxn modelId="{DE9DD6C0-62A0-A747-A589-A38E5158F7EF}" type="presOf" srcId="{5785E5D8-AE7A-224D-8AF8-07756043D38E}" destId="{C1A09741-5A3D-B74F-84C0-F90E269DFFC6}" srcOrd="0" destOrd="0" presId="urn:microsoft.com/office/officeart/2005/8/layout/process3"/>
    <dgm:cxn modelId="{AAF976D0-7D93-BF41-BA1D-3C651905D5EC}" srcId="{C487F618-364D-6042-9C24-DC8CD4347044}" destId="{5785E5D8-AE7A-224D-8AF8-07756043D38E}" srcOrd="2" destOrd="0" parTransId="{725A2085-D668-DE4C-9AC6-2A7746AAC8EC}" sibTransId="{030F5C2B-5833-4043-B9E1-4A3BD2E57D00}"/>
    <dgm:cxn modelId="{B464CA6A-36C4-9347-9FC5-1BB0E182294A}" srcId="{5785E5D8-AE7A-224D-8AF8-07756043D38E}" destId="{3E189153-0A1F-CA44-9210-066A3089037E}" srcOrd="1" destOrd="0" parTransId="{4325DABB-BF3B-AB40-8788-8C20FDF652FF}" sibTransId="{3D901B99-E58F-604B-937E-62A098B6E000}"/>
    <dgm:cxn modelId="{0371740F-0192-3547-987D-2E6B4C492595}" type="presOf" srcId="{E2DE80DB-335C-5A44-AAC9-5903372D1F69}" destId="{4E7B545E-0D2B-054C-BD63-09222D9B391F}" srcOrd="0" destOrd="0" presId="urn:microsoft.com/office/officeart/2005/8/layout/process3"/>
    <dgm:cxn modelId="{83604BFD-8D52-3145-97C4-3D5B0F6285DE}" type="presOf" srcId="{E91E8891-9499-8A4A-98E1-64CC20DFD13A}" destId="{4D024177-10C3-624B-9F2A-476B65BEB421}" srcOrd="0" destOrd="0" presId="urn:microsoft.com/office/officeart/2005/8/layout/process3"/>
    <dgm:cxn modelId="{EE82AA00-329C-BF4A-9C3A-D8B9C9E40516}" type="presParOf" srcId="{C18352E3-218E-5640-99B2-52CA49B604A9}" destId="{2F57DA12-309C-A049-96A1-E748C1C4C551}" srcOrd="0" destOrd="0" presId="urn:microsoft.com/office/officeart/2005/8/layout/process3"/>
    <dgm:cxn modelId="{9A3E0286-D8F1-EF4E-803A-D7C8DA91E333}" type="presParOf" srcId="{2F57DA12-309C-A049-96A1-E748C1C4C551}" destId="{743A8679-08C6-E04E-8FB7-A49402D54184}" srcOrd="0" destOrd="0" presId="urn:microsoft.com/office/officeart/2005/8/layout/process3"/>
    <dgm:cxn modelId="{AD96D293-FE9A-9F46-8552-6FE2BB9BC661}" type="presParOf" srcId="{2F57DA12-309C-A049-96A1-E748C1C4C551}" destId="{3F75AD21-389A-3148-A774-D14AAE75F769}" srcOrd="1" destOrd="0" presId="urn:microsoft.com/office/officeart/2005/8/layout/process3"/>
    <dgm:cxn modelId="{402696D3-2C6D-2A43-9D17-8F77503BEAF0}" type="presParOf" srcId="{2F57DA12-309C-A049-96A1-E748C1C4C551}" destId="{C2114ED3-5A75-464E-BDA2-04F27363F21A}" srcOrd="2" destOrd="0" presId="urn:microsoft.com/office/officeart/2005/8/layout/process3"/>
    <dgm:cxn modelId="{B0268F77-3D0F-B64C-8325-680F8C2867A1}" type="presParOf" srcId="{C18352E3-218E-5640-99B2-52CA49B604A9}" destId="{705B8D37-79CE-254B-89A0-8820645616B3}" srcOrd="1" destOrd="0" presId="urn:microsoft.com/office/officeart/2005/8/layout/process3"/>
    <dgm:cxn modelId="{44AA4CA9-1544-0D45-BDE3-B46D6B4A0121}" type="presParOf" srcId="{705B8D37-79CE-254B-89A0-8820645616B3}" destId="{1EB9A505-A8CC-B649-B9BA-AAF9F66112A6}" srcOrd="0" destOrd="0" presId="urn:microsoft.com/office/officeart/2005/8/layout/process3"/>
    <dgm:cxn modelId="{B470EF32-6E31-F54F-9BB3-6549D8DC5059}" type="presParOf" srcId="{C18352E3-218E-5640-99B2-52CA49B604A9}" destId="{2E1A1AFB-13CD-E042-B3F2-B5871994AF92}" srcOrd="2" destOrd="0" presId="urn:microsoft.com/office/officeart/2005/8/layout/process3"/>
    <dgm:cxn modelId="{054B6DE4-8204-3448-83E0-F57129EE1FE1}" type="presParOf" srcId="{2E1A1AFB-13CD-E042-B3F2-B5871994AF92}" destId="{62667B2A-57DF-EF4A-A872-F7737044BDB9}" srcOrd="0" destOrd="0" presId="urn:microsoft.com/office/officeart/2005/8/layout/process3"/>
    <dgm:cxn modelId="{7396B516-6379-1143-8A5A-69FCEC640822}" type="presParOf" srcId="{2E1A1AFB-13CD-E042-B3F2-B5871994AF92}" destId="{11136210-0F1F-8945-86B8-F3DDE854B545}" srcOrd="1" destOrd="0" presId="urn:microsoft.com/office/officeart/2005/8/layout/process3"/>
    <dgm:cxn modelId="{27B9498F-BCE8-DA44-A27C-091E1292C99F}" type="presParOf" srcId="{2E1A1AFB-13CD-E042-B3F2-B5871994AF92}" destId="{4E7B545E-0D2B-054C-BD63-09222D9B391F}" srcOrd="2" destOrd="0" presId="urn:microsoft.com/office/officeart/2005/8/layout/process3"/>
    <dgm:cxn modelId="{58C0FEB2-4A78-4E46-A3A2-845D7D1BBF41}" type="presParOf" srcId="{C18352E3-218E-5640-99B2-52CA49B604A9}" destId="{9FBAA7E2-9AC2-5B4F-85E9-8B0B64D1C2A2}" srcOrd="3" destOrd="0" presId="urn:microsoft.com/office/officeart/2005/8/layout/process3"/>
    <dgm:cxn modelId="{5F5EF442-068B-8B4E-A8A5-6E3AAD6BA823}" type="presParOf" srcId="{9FBAA7E2-9AC2-5B4F-85E9-8B0B64D1C2A2}" destId="{464B5154-2499-D549-94B0-6CB81688EFEA}" srcOrd="0" destOrd="0" presId="urn:microsoft.com/office/officeart/2005/8/layout/process3"/>
    <dgm:cxn modelId="{9DE09598-80DA-EF46-9CF9-0DED3D57EC9E}" type="presParOf" srcId="{C18352E3-218E-5640-99B2-52CA49B604A9}" destId="{8EDB5EC9-4814-F643-80A6-36D8DA253AB2}" srcOrd="4" destOrd="0" presId="urn:microsoft.com/office/officeart/2005/8/layout/process3"/>
    <dgm:cxn modelId="{6882C521-B8B7-D14F-8EF7-0BFE55EE8636}" type="presParOf" srcId="{8EDB5EC9-4814-F643-80A6-36D8DA253AB2}" destId="{C1A09741-5A3D-B74F-84C0-F90E269DFFC6}" srcOrd="0" destOrd="0" presId="urn:microsoft.com/office/officeart/2005/8/layout/process3"/>
    <dgm:cxn modelId="{1B02F032-A057-CA44-9555-66A5AA8226CB}" type="presParOf" srcId="{8EDB5EC9-4814-F643-80A6-36D8DA253AB2}" destId="{CFD0FC63-61F0-DE47-B9BD-C5E885BF4649}" srcOrd="1" destOrd="0" presId="urn:microsoft.com/office/officeart/2005/8/layout/process3"/>
    <dgm:cxn modelId="{45EF1635-6349-B545-9F07-8D0296BD1533}" type="presParOf" srcId="{8EDB5EC9-4814-F643-80A6-36D8DA253AB2}" destId="{4D024177-10C3-624B-9F2A-476B65BEB42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87F618-364D-6042-9C24-DC8CD4347044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90ECD4-27CD-F349-8C21-B3C991777701}">
      <dgm:prSet phldrT="[Text]"/>
      <dgm:spPr/>
      <dgm:t>
        <a:bodyPr/>
        <a:lstStyle/>
        <a:p>
          <a:r>
            <a:rPr lang="en-US" b="1" dirty="0" smtClean="0"/>
            <a:t>4. First</a:t>
          </a:r>
          <a:r>
            <a:rPr lang="en-US" b="1" baseline="0" dirty="0" smtClean="0"/>
            <a:t> version output</a:t>
          </a:r>
          <a:endParaRPr lang="en-US" b="1" dirty="0"/>
        </a:p>
      </dgm:t>
    </dgm:pt>
    <dgm:pt modelId="{9251976D-BFC6-6844-B446-041642C0433E}" type="parTrans" cxnId="{2D02A6B1-BEBC-E84D-B878-4211B90A8D3D}">
      <dgm:prSet/>
      <dgm:spPr/>
      <dgm:t>
        <a:bodyPr/>
        <a:lstStyle/>
        <a:p>
          <a:endParaRPr lang="en-US"/>
        </a:p>
      </dgm:t>
    </dgm:pt>
    <dgm:pt modelId="{7F0D7D60-2A01-7641-82EB-6E9D1C1367EB}" type="sibTrans" cxnId="{2D02A6B1-BEBC-E84D-B878-4211B90A8D3D}">
      <dgm:prSet/>
      <dgm:spPr/>
      <dgm:t>
        <a:bodyPr/>
        <a:lstStyle/>
        <a:p>
          <a:endParaRPr lang="en-US"/>
        </a:p>
      </dgm:t>
    </dgm:pt>
    <dgm:pt modelId="{6FD0AA0A-3AA4-4B4D-9E1D-8834838C6740}">
      <dgm:prSet phldrT="[Text]"/>
      <dgm:spPr/>
      <dgm:t>
        <a:bodyPr/>
        <a:lstStyle/>
        <a:p>
          <a:pPr marL="171450" lvl="1" indent="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 smtClean="0"/>
            <a:t>Unfiltered, generated purely</a:t>
          </a:r>
          <a:r>
            <a:rPr lang="en-US" baseline="0" dirty="0" smtClean="0"/>
            <a:t> based on the BIO tags in CONLL format files</a:t>
          </a:r>
          <a:endParaRPr lang="en-US" dirty="0"/>
        </a:p>
      </dgm:t>
    </dgm:pt>
    <dgm:pt modelId="{C801CE78-F796-B04B-BF5F-8DAA988D5368}" type="parTrans" cxnId="{46D82BD6-CEE1-AA4B-BB0A-C55A5CB421DF}">
      <dgm:prSet/>
      <dgm:spPr/>
      <dgm:t>
        <a:bodyPr/>
        <a:lstStyle/>
        <a:p>
          <a:endParaRPr lang="en-US"/>
        </a:p>
      </dgm:t>
    </dgm:pt>
    <dgm:pt modelId="{2F579B14-9A2D-044E-B361-42459EC54404}" type="sibTrans" cxnId="{46D82BD6-CEE1-AA4B-BB0A-C55A5CB421DF}">
      <dgm:prSet/>
      <dgm:spPr/>
      <dgm:t>
        <a:bodyPr/>
        <a:lstStyle/>
        <a:p>
          <a:endParaRPr lang="en-US"/>
        </a:p>
      </dgm:t>
    </dgm:pt>
    <dgm:pt modelId="{4B65ABD8-6EC1-B945-A146-F3B546A8198B}">
      <dgm:prSet phldrT="[Text]"/>
      <dgm:spPr/>
      <dgm:t>
        <a:bodyPr/>
        <a:lstStyle/>
        <a:p>
          <a:r>
            <a:rPr lang="en-US" dirty="0" smtClean="0"/>
            <a:t>5.</a:t>
          </a:r>
          <a:r>
            <a:rPr lang="en-US" baseline="0" dirty="0" smtClean="0"/>
            <a:t> Apply </a:t>
          </a:r>
          <a:r>
            <a:rPr lang="en-US" b="1" baseline="0" dirty="0" err="1" smtClean="0"/>
            <a:t>accessor</a:t>
          </a:r>
          <a:r>
            <a:rPr lang="en-US" b="1" baseline="0" dirty="0" smtClean="0"/>
            <a:t> variety filter</a:t>
          </a:r>
          <a:endParaRPr lang="en-US" b="1" dirty="0"/>
        </a:p>
      </dgm:t>
    </dgm:pt>
    <dgm:pt modelId="{112D2510-6B21-4D4C-AFAA-8F2C410B85CA}" type="parTrans" cxnId="{D988A8CD-B5D5-E045-ADC4-C8A5EBA296D0}">
      <dgm:prSet/>
      <dgm:spPr/>
      <dgm:t>
        <a:bodyPr/>
        <a:lstStyle/>
        <a:p>
          <a:endParaRPr lang="en-US"/>
        </a:p>
      </dgm:t>
    </dgm:pt>
    <dgm:pt modelId="{5FD4914C-61AD-C54F-8B82-7E03D9AFD953}" type="sibTrans" cxnId="{D988A8CD-B5D5-E045-ADC4-C8A5EBA296D0}">
      <dgm:prSet/>
      <dgm:spPr/>
      <dgm:t>
        <a:bodyPr/>
        <a:lstStyle/>
        <a:p>
          <a:endParaRPr lang="en-US"/>
        </a:p>
      </dgm:t>
    </dgm:pt>
    <dgm:pt modelId="{E2DE80DB-335C-5A44-AAC9-5903372D1F69}">
      <dgm:prSet phldrT="[Text]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b="0" dirty="0" smtClean="0"/>
            <a:t>Feng et al. 2004, "</a:t>
          </a:r>
          <a:r>
            <a:rPr lang="en-US" b="0" dirty="0" err="1" smtClean="0"/>
            <a:t>Accessor</a:t>
          </a:r>
          <a:r>
            <a:rPr lang="en-US" b="0" dirty="0" smtClean="0"/>
            <a:t> Variety Criteria</a:t>
          </a:r>
          <a:r>
            <a:rPr lang="en-US" b="0" baseline="0" dirty="0" smtClean="0"/>
            <a:t> </a:t>
          </a:r>
          <a:r>
            <a:rPr lang="en-US" b="0" dirty="0" smtClean="0"/>
            <a:t>for Chinese Word Extraction". Computational Linguistics 30(1).</a:t>
          </a:r>
          <a:endParaRPr lang="en-US" b="0" dirty="0"/>
        </a:p>
      </dgm:t>
    </dgm:pt>
    <dgm:pt modelId="{D6C6E2AB-1D58-2D41-BA20-39A867070305}" type="parTrans" cxnId="{E21327DE-2538-424A-A5D5-5D9A1BA9533C}">
      <dgm:prSet/>
      <dgm:spPr/>
      <dgm:t>
        <a:bodyPr/>
        <a:lstStyle/>
        <a:p>
          <a:endParaRPr lang="en-US"/>
        </a:p>
      </dgm:t>
    </dgm:pt>
    <dgm:pt modelId="{238F0A85-1F9D-C344-91EE-1E6DBC97A1BB}" type="sibTrans" cxnId="{E21327DE-2538-424A-A5D5-5D9A1BA9533C}">
      <dgm:prSet/>
      <dgm:spPr/>
      <dgm:t>
        <a:bodyPr/>
        <a:lstStyle/>
        <a:p>
          <a:endParaRPr lang="en-US"/>
        </a:p>
      </dgm:t>
    </dgm:pt>
    <dgm:pt modelId="{5785E5D8-AE7A-224D-8AF8-07756043D38E}">
      <dgm:prSet phldrT="[Text]"/>
      <dgm:spPr/>
      <dgm:t>
        <a:bodyPr/>
        <a:lstStyle/>
        <a:p>
          <a:r>
            <a:rPr lang="en-US" dirty="0" smtClean="0"/>
            <a:t>6. </a:t>
          </a:r>
          <a:endParaRPr lang="en-US" dirty="0"/>
        </a:p>
      </dgm:t>
    </dgm:pt>
    <dgm:pt modelId="{725A2085-D668-DE4C-9AC6-2A7746AAC8EC}" type="parTrans" cxnId="{AAF976D0-7D93-BF41-BA1D-3C651905D5EC}">
      <dgm:prSet/>
      <dgm:spPr/>
      <dgm:t>
        <a:bodyPr/>
        <a:lstStyle/>
        <a:p>
          <a:endParaRPr lang="en-US"/>
        </a:p>
      </dgm:t>
    </dgm:pt>
    <dgm:pt modelId="{030F5C2B-5833-4043-B9E1-4A3BD2E57D00}" type="sibTrans" cxnId="{AAF976D0-7D93-BF41-BA1D-3C651905D5EC}">
      <dgm:prSet/>
      <dgm:spPr/>
      <dgm:t>
        <a:bodyPr/>
        <a:lstStyle/>
        <a:p>
          <a:endParaRPr lang="en-US"/>
        </a:p>
      </dgm:t>
    </dgm:pt>
    <dgm:pt modelId="{E91E8891-9499-8A4A-98E1-64CC20DFD13A}">
      <dgm:prSet phldrT="[Text]"/>
      <dgm:spPr/>
      <dgm:t>
        <a:bodyPr/>
        <a:lstStyle/>
        <a:p>
          <a:endParaRPr lang="en-US" dirty="0"/>
        </a:p>
      </dgm:t>
    </dgm:pt>
    <dgm:pt modelId="{D6D2203F-961A-2B46-AE13-A7CD530DF897}" type="parTrans" cxnId="{747496CD-CF15-324E-BC3D-D2BCDE47BB32}">
      <dgm:prSet/>
      <dgm:spPr/>
      <dgm:t>
        <a:bodyPr/>
        <a:lstStyle/>
        <a:p>
          <a:endParaRPr lang="en-US"/>
        </a:p>
      </dgm:t>
    </dgm:pt>
    <dgm:pt modelId="{80E24F49-0E21-EA43-9190-9654FBB5CF3B}" type="sibTrans" cxnId="{747496CD-CF15-324E-BC3D-D2BCDE47BB32}">
      <dgm:prSet/>
      <dgm:spPr/>
      <dgm:t>
        <a:bodyPr/>
        <a:lstStyle/>
        <a:p>
          <a:endParaRPr lang="en-US"/>
        </a:p>
      </dgm:t>
    </dgm:pt>
    <dgm:pt modelId="{88BA6444-A14E-FD47-82DA-89636318277D}">
      <dgm:prSet phldrT="[Text]"/>
      <dgm:spPr/>
      <dgm:t>
        <a:bodyPr/>
        <a:lstStyle/>
        <a:p>
          <a:pPr marL="171450" marR="0" lvl="1" indent="-171450" algn="l" defTabSz="7556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US" dirty="0"/>
        </a:p>
      </dgm:t>
    </dgm:pt>
    <dgm:pt modelId="{42B1B33D-A719-EB4A-99FF-BBA6A543FC82}" type="parTrans" cxnId="{EF12C9F1-875E-DE4F-97D3-63430612CCED}">
      <dgm:prSet/>
      <dgm:spPr/>
      <dgm:t>
        <a:bodyPr/>
        <a:lstStyle/>
        <a:p>
          <a:endParaRPr lang="en-US"/>
        </a:p>
      </dgm:t>
    </dgm:pt>
    <dgm:pt modelId="{FACAC237-86DA-AF42-99D7-1715B83CA59C}" type="sibTrans" cxnId="{EF12C9F1-875E-DE4F-97D3-63430612CCED}">
      <dgm:prSet/>
      <dgm:spPr/>
      <dgm:t>
        <a:bodyPr/>
        <a:lstStyle/>
        <a:p>
          <a:endParaRPr lang="en-US"/>
        </a:p>
      </dgm:t>
    </dgm:pt>
    <dgm:pt modelId="{3E189153-0A1F-CA44-9210-066A3089037E}">
      <dgm:prSet phldrT="[Text]"/>
      <dgm:spPr/>
      <dgm:t>
        <a:bodyPr/>
        <a:lstStyle/>
        <a:p>
          <a:endParaRPr lang="en-US" dirty="0"/>
        </a:p>
      </dgm:t>
    </dgm:pt>
    <dgm:pt modelId="{4325DABB-BF3B-AB40-8788-8C20FDF652FF}" type="parTrans" cxnId="{B464CA6A-36C4-9347-9FC5-1BB0E182294A}">
      <dgm:prSet/>
      <dgm:spPr/>
      <dgm:t>
        <a:bodyPr/>
        <a:lstStyle/>
        <a:p>
          <a:endParaRPr lang="en-US"/>
        </a:p>
      </dgm:t>
    </dgm:pt>
    <dgm:pt modelId="{3D901B99-E58F-604B-937E-62A098B6E000}" type="sibTrans" cxnId="{B464CA6A-36C4-9347-9FC5-1BB0E182294A}">
      <dgm:prSet/>
      <dgm:spPr/>
      <dgm:t>
        <a:bodyPr/>
        <a:lstStyle/>
        <a:p>
          <a:endParaRPr lang="en-US"/>
        </a:p>
      </dgm:t>
    </dgm:pt>
    <dgm:pt modelId="{3CC7A5BF-53C9-1043-8597-B35FD6D00342}">
      <dgm:prSet phldrT="[Text]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b="0" dirty="0" smtClean="0"/>
            <a:t>filter out terms with</a:t>
          </a:r>
          <a:r>
            <a:rPr lang="en-US" b="0" baseline="0" dirty="0" smtClean="0"/>
            <a:t> </a:t>
          </a:r>
          <a:r>
            <a:rPr lang="en-US" b="0" dirty="0" smtClean="0"/>
            <a:t>less then </a:t>
          </a:r>
          <a:r>
            <a:rPr lang="en-US" b="1" dirty="0" smtClean="0"/>
            <a:t>3 unique left and right contexts</a:t>
          </a:r>
          <a:endParaRPr lang="en-US" b="1" dirty="0"/>
        </a:p>
      </dgm:t>
    </dgm:pt>
    <dgm:pt modelId="{E87AC29E-CCF5-4247-8A25-FA79A62C338A}" type="parTrans" cxnId="{372EC57C-3DE4-A64F-9CD0-2112C2E1953E}">
      <dgm:prSet/>
      <dgm:spPr/>
      <dgm:t>
        <a:bodyPr/>
        <a:lstStyle/>
        <a:p>
          <a:endParaRPr lang="en-US"/>
        </a:p>
      </dgm:t>
    </dgm:pt>
    <dgm:pt modelId="{7FA27A67-6C0B-D74E-8F29-38E440110A57}" type="sibTrans" cxnId="{372EC57C-3DE4-A64F-9CD0-2112C2E1953E}">
      <dgm:prSet/>
      <dgm:spPr/>
      <dgm:t>
        <a:bodyPr/>
        <a:lstStyle/>
        <a:p>
          <a:endParaRPr lang="en-US"/>
        </a:p>
      </dgm:t>
    </dgm:pt>
    <dgm:pt modelId="{F711131D-992F-1947-A374-EEDEA34E1559}">
      <dgm:prSet phldrT="[Text]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b="0" dirty="0" smtClean="0"/>
            <a:t>Rough</a:t>
          </a:r>
          <a:r>
            <a:rPr lang="en-US" b="0" baseline="0" dirty="0" smtClean="0"/>
            <a:t> e</a:t>
          </a:r>
          <a:r>
            <a:rPr lang="en-US" b="0" dirty="0" smtClean="0"/>
            <a:t>stimate</a:t>
          </a:r>
          <a:r>
            <a:rPr lang="en-US" b="0" baseline="0" dirty="0" smtClean="0"/>
            <a:t> of degree of filtering: unfiltered has version 4257 tokens, filtered has 416 tokens</a:t>
          </a:r>
          <a:endParaRPr lang="en-US" b="0" dirty="0"/>
        </a:p>
      </dgm:t>
    </dgm:pt>
    <dgm:pt modelId="{A7003251-81C6-5147-8755-227CA8DDAC4B}" type="parTrans" cxnId="{AEEB5061-4524-DA4A-A008-EE0DA93B55DB}">
      <dgm:prSet/>
      <dgm:spPr/>
      <dgm:t>
        <a:bodyPr/>
        <a:lstStyle/>
        <a:p>
          <a:endParaRPr lang="en-US"/>
        </a:p>
      </dgm:t>
    </dgm:pt>
    <dgm:pt modelId="{0739CA62-D246-0149-B404-01C6D9E69E82}" type="sibTrans" cxnId="{AEEB5061-4524-DA4A-A008-EE0DA93B55DB}">
      <dgm:prSet/>
      <dgm:spPr/>
      <dgm:t>
        <a:bodyPr/>
        <a:lstStyle/>
        <a:p>
          <a:endParaRPr lang="en-US"/>
        </a:p>
      </dgm:t>
    </dgm:pt>
    <dgm:pt modelId="{265CFA02-5977-984A-8FCA-7BABBE36CA28}">
      <dgm:prSet phldrT="[Text]"/>
      <dgm:spPr/>
      <dgm:t>
        <a:bodyPr/>
        <a:lstStyle/>
        <a:p>
          <a:pPr marL="114300" marR="0" lvl="1" indent="-114300" algn="l" defTabSz="6223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US" b="1" dirty="0"/>
        </a:p>
      </dgm:t>
    </dgm:pt>
    <dgm:pt modelId="{223E9A39-6415-7F48-A7B0-A205F928D819}" type="parTrans" cxnId="{60919772-2621-3D4C-BAF2-071F7999DFFB}">
      <dgm:prSet/>
      <dgm:spPr/>
      <dgm:t>
        <a:bodyPr/>
        <a:lstStyle/>
        <a:p>
          <a:endParaRPr lang="en-US"/>
        </a:p>
      </dgm:t>
    </dgm:pt>
    <dgm:pt modelId="{EB3E862A-FB0B-4342-85C5-467A87C1DB5E}" type="sibTrans" cxnId="{60919772-2621-3D4C-BAF2-071F7999DFFB}">
      <dgm:prSet/>
      <dgm:spPr/>
      <dgm:t>
        <a:bodyPr/>
        <a:lstStyle/>
        <a:p>
          <a:endParaRPr lang="en-US"/>
        </a:p>
      </dgm:t>
    </dgm:pt>
    <dgm:pt modelId="{62243508-DAEE-244A-AA96-653BD5175568}">
      <dgm:prSet phldrT="[Text]"/>
      <dgm:spPr/>
      <dgm:t>
        <a:bodyPr/>
        <a:lstStyle/>
        <a:p>
          <a:pPr marL="114300" marR="0" lvl="1" indent="-114300" algn="l" defTabSz="6223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US" b="1" dirty="0"/>
        </a:p>
      </dgm:t>
    </dgm:pt>
    <dgm:pt modelId="{15159812-9CBF-154C-9ED3-91A81BEA7FBB}" type="parTrans" cxnId="{2C1E35B4-A4D9-DF47-A320-1804D2FE7C27}">
      <dgm:prSet/>
      <dgm:spPr/>
      <dgm:t>
        <a:bodyPr/>
        <a:lstStyle/>
        <a:p>
          <a:endParaRPr lang="en-US"/>
        </a:p>
      </dgm:t>
    </dgm:pt>
    <dgm:pt modelId="{5470ABF2-264B-EB4D-A166-987E5FEB438E}" type="sibTrans" cxnId="{2C1E35B4-A4D9-DF47-A320-1804D2FE7C27}">
      <dgm:prSet/>
      <dgm:spPr/>
      <dgm:t>
        <a:bodyPr/>
        <a:lstStyle/>
        <a:p>
          <a:endParaRPr lang="en-US"/>
        </a:p>
      </dgm:t>
    </dgm:pt>
    <dgm:pt modelId="{A0CA4038-6FFA-A243-AC66-C96C2D08CEE6}">
      <dgm:prSet phldrT="[Text]"/>
      <dgm:spPr/>
      <dgm:t>
        <a:bodyPr/>
        <a:lstStyle/>
        <a:p>
          <a:pPr marL="171450" lvl="1" indent="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mtClean="0"/>
            <a:t>To Update - How </a:t>
          </a:r>
          <a:r>
            <a:rPr lang="en-US" dirty="0" smtClean="0"/>
            <a:t>is the</a:t>
          </a:r>
          <a:r>
            <a:rPr lang="en-US" baseline="0" dirty="0" smtClean="0"/>
            <a:t> ranking done though</a:t>
          </a:r>
          <a:endParaRPr lang="en-US" dirty="0"/>
        </a:p>
      </dgm:t>
    </dgm:pt>
    <dgm:pt modelId="{925B64A0-85E4-CF47-B571-5FC1337AC330}" type="parTrans" cxnId="{16B8D3CE-5A24-3247-BE3A-30B80220F72B}">
      <dgm:prSet/>
      <dgm:spPr/>
    </dgm:pt>
    <dgm:pt modelId="{C28CB155-9695-6244-836F-E18CAB5A80D6}" type="sibTrans" cxnId="{16B8D3CE-5A24-3247-BE3A-30B80220F72B}">
      <dgm:prSet/>
      <dgm:spPr/>
    </dgm:pt>
    <dgm:pt modelId="{C18352E3-218E-5640-99B2-52CA49B604A9}" type="pres">
      <dgm:prSet presAssocID="{C487F618-364D-6042-9C24-DC8CD434704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57DA12-309C-A049-96A1-E748C1C4C551}" type="pres">
      <dgm:prSet presAssocID="{7D90ECD4-27CD-F349-8C21-B3C991777701}" presName="composite" presStyleCnt="0"/>
      <dgm:spPr/>
    </dgm:pt>
    <dgm:pt modelId="{743A8679-08C6-E04E-8FB7-A49402D54184}" type="pres">
      <dgm:prSet presAssocID="{7D90ECD4-27CD-F349-8C21-B3C99177770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5AD21-389A-3148-A774-D14AAE75F769}" type="pres">
      <dgm:prSet presAssocID="{7D90ECD4-27CD-F349-8C21-B3C991777701}" presName="parSh" presStyleLbl="node1" presStyleIdx="0" presStyleCnt="3"/>
      <dgm:spPr/>
      <dgm:t>
        <a:bodyPr/>
        <a:lstStyle/>
        <a:p>
          <a:endParaRPr lang="en-US"/>
        </a:p>
      </dgm:t>
    </dgm:pt>
    <dgm:pt modelId="{C2114ED3-5A75-464E-BDA2-04F27363F21A}" type="pres">
      <dgm:prSet presAssocID="{7D90ECD4-27CD-F349-8C21-B3C991777701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B8D37-79CE-254B-89A0-8820645616B3}" type="pres">
      <dgm:prSet presAssocID="{7F0D7D60-2A01-7641-82EB-6E9D1C1367E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1EB9A505-A8CC-B649-B9BA-AAF9F66112A6}" type="pres">
      <dgm:prSet presAssocID="{7F0D7D60-2A01-7641-82EB-6E9D1C1367EB}" presName="connTx" presStyleLbl="sibTrans2D1" presStyleIdx="0" presStyleCnt="2"/>
      <dgm:spPr/>
      <dgm:t>
        <a:bodyPr/>
        <a:lstStyle/>
        <a:p>
          <a:endParaRPr lang="en-US"/>
        </a:p>
      </dgm:t>
    </dgm:pt>
    <dgm:pt modelId="{2E1A1AFB-13CD-E042-B3F2-B5871994AF92}" type="pres">
      <dgm:prSet presAssocID="{4B65ABD8-6EC1-B945-A146-F3B546A8198B}" presName="composite" presStyleCnt="0"/>
      <dgm:spPr/>
    </dgm:pt>
    <dgm:pt modelId="{62667B2A-57DF-EF4A-A872-F7737044BDB9}" type="pres">
      <dgm:prSet presAssocID="{4B65ABD8-6EC1-B945-A146-F3B546A8198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136210-0F1F-8945-86B8-F3DDE854B545}" type="pres">
      <dgm:prSet presAssocID="{4B65ABD8-6EC1-B945-A146-F3B546A8198B}" presName="parSh" presStyleLbl="node1" presStyleIdx="1" presStyleCnt="3"/>
      <dgm:spPr/>
      <dgm:t>
        <a:bodyPr/>
        <a:lstStyle/>
        <a:p>
          <a:endParaRPr lang="en-US"/>
        </a:p>
      </dgm:t>
    </dgm:pt>
    <dgm:pt modelId="{4E7B545E-0D2B-054C-BD63-09222D9B391F}" type="pres">
      <dgm:prSet presAssocID="{4B65ABD8-6EC1-B945-A146-F3B546A8198B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BAA7E2-9AC2-5B4F-85E9-8B0B64D1C2A2}" type="pres">
      <dgm:prSet presAssocID="{5FD4914C-61AD-C54F-8B82-7E03D9AFD95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464B5154-2499-D549-94B0-6CB81688EFEA}" type="pres">
      <dgm:prSet presAssocID="{5FD4914C-61AD-C54F-8B82-7E03D9AFD953}" presName="connTx" presStyleLbl="sibTrans2D1" presStyleIdx="1" presStyleCnt="2"/>
      <dgm:spPr/>
      <dgm:t>
        <a:bodyPr/>
        <a:lstStyle/>
        <a:p>
          <a:endParaRPr lang="en-US"/>
        </a:p>
      </dgm:t>
    </dgm:pt>
    <dgm:pt modelId="{8EDB5EC9-4814-F643-80A6-36D8DA253AB2}" type="pres">
      <dgm:prSet presAssocID="{5785E5D8-AE7A-224D-8AF8-07756043D38E}" presName="composite" presStyleCnt="0"/>
      <dgm:spPr/>
    </dgm:pt>
    <dgm:pt modelId="{C1A09741-5A3D-B74F-84C0-F90E269DFFC6}" type="pres">
      <dgm:prSet presAssocID="{5785E5D8-AE7A-224D-8AF8-07756043D38E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0FC63-61F0-DE47-B9BD-C5E885BF4649}" type="pres">
      <dgm:prSet presAssocID="{5785E5D8-AE7A-224D-8AF8-07756043D38E}" presName="parSh" presStyleLbl="node1" presStyleIdx="2" presStyleCnt="3"/>
      <dgm:spPr/>
      <dgm:t>
        <a:bodyPr/>
        <a:lstStyle/>
        <a:p>
          <a:endParaRPr lang="en-US"/>
        </a:p>
      </dgm:t>
    </dgm:pt>
    <dgm:pt modelId="{4D024177-10C3-624B-9F2A-476B65BEB421}" type="pres">
      <dgm:prSet presAssocID="{5785E5D8-AE7A-224D-8AF8-07756043D38E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DDA49C-4B4F-5F46-B31E-55A8C8DF8B75}" type="presOf" srcId="{4B65ABD8-6EC1-B945-A146-F3B546A8198B}" destId="{62667B2A-57DF-EF4A-A872-F7737044BDB9}" srcOrd="0" destOrd="0" presId="urn:microsoft.com/office/officeart/2005/8/layout/process3"/>
    <dgm:cxn modelId="{D988A8CD-B5D5-E045-ADC4-C8A5EBA296D0}" srcId="{C487F618-364D-6042-9C24-DC8CD4347044}" destId="{4B65ABD8-6EC1-B945-A146-F3B546A8198B}" srcOrd="1" destOrd="0" parTransId="{112D2510-6B21-4D4C-AFAA-8F2C410B85CA}" sibTransId="{5FD4914C-61AD-C54F-8B82-7E03D9AFD953}"/>
    <dgm:cxn modelId="{A4CC118E-F1E6-B84B-A94E-D37A1A013C1B}" type="presOf" srcId="{A0CA4038-6FFA-A243-AC66-C96C2D08CEE6}" destId="{C2114ED3-5A75-464E-BDA2-04F27363F21A}" srcOrd="0" destOrd="1" presId="urn:microsoft.com/office/officeart/2005/8/layout/process3"/>
    <dgm:cxn modelId="{B442142F-4EB7-374E-BA82-FCD4A0CFEC72}" type="presOf" srcId="{7F0D7D60-2A01-7641-82EB-6E9D1C1367EB}" destId="{705B8D37-79CE-254B-89A0-8820645616B3}" srcOrd="0" destOrd="0" presId="urn:microsoft.com/office/officeart/2005/8/layout/process3"/>
    <dgm:cxn modelId="{BE414784-70A7-CD4A-B43E-B88B8B9D7F2A}" type="presOf" srcId="{F711131D-992F-1947-A374-EEDEA34E1559}" destId="{4E7B545E-0D2B-054C-BD63-09222D9B391F}" srcOrd="0" destOrd="2" presId="urn:microsoft.com/office/officeart/2005/8/layout/process3"/>
    <dgm:cxn modelId="{EBF80DBC-003D-4340-8BCE-C965F8C19977}" type="presOf" srcId="{3CC7A5BF-53C9-1043-8597-B35FD6D00342}" destId="{4E7B545E-0D2B-054C-BD63-09222D9B391F}" srcOrd="0" destOrd="1" presId="urn:microsoft.com/office/officeart/2005/8/layout/process3"/>
    <dgm:cxn modelId="{4194187D-8747-8C42-8B82-3052F621E6FF}" type="presOf" srcId="{5FD4914C-61AD-C54F-8B82-7E03D9AFD953}" destId="{9FBAA7E2-9AC2-5B4F-85E9-8B0B64D1C2A2}" srcOrd="0" destOrd="0" presId="urn:microsoft.com/office/officeart/2005/8/layout/process3"/>
    <dgm:cxn modelId="{9132B76B-4474-2D44-A6A8-BF271B95D001}" type="presOf" srcId="{E91E8891-9499-8A4A-98E1-64CC20DFD13A}" destId="{4D024177-10C3-624B-9F2A-476B65BEB421}" srcOrd="0" destOrd="0" presId="urn:microsoft.com/office/officeart/2005/8/layout/process3"/>
    <dgm:cxn modelId="{747496CD-CF15-324E-BC3D-D2BCDE47BB32}" srcId="{5785E5D8-AE7A-224D-8AF8-07756043D38E}" destId="{E91E8891-9499-8A4A-98E1-64CC20DFD13A}" srcOrd="0" destOrd="0" parTransId="{D6D2203F-961A-2B46-AE13-A7CD530DF897}" sibTransId="{80E24F49-0E21-EA43-9190-9654FBB5CF3B}"/>
    <dgm:cxn modelId="{357C503C-448D-1841-B467-56DA0290231E}" type="presOf" srcId="{265CFA02-5977-984A-8FCA-7BABBE36CA28}" destId="{4E7B545E-0D2B-054C-BD63-09222D9B391F}" srcOrd="0" destOrd="4" presId="urn:microsoft.com/office/officeart/2005/8/layout/process3"/>
    <dgm:cxn modelId="{51ECDBC7-56F7-2A44-9748-CFDC27F89AEE}" type="presOf" srcId="{4B65ABD8-6EC1-B945-A146-F3B546A8198B}" destId="{11136210-0F1F-8945-86B8-F3DDE854B545}" srcOrd="1" destOrd="0" presId="urn:microsoft.com/office/officeart/2005/8/layout/process3"/>
    <dgm:cxn modelId="{16B8D3CE-5A24-3247-BE3A-30B80220F72B}" srcId="{7D90ECD4-27CD-F349-8C21-B3C991777701}" destId="{A0CA4038-6FFA-A243-AC66-C96C2D08CEE6}" srcOrd="1" destOrd="0" parTransId="{925B64A0-85E4-CF47-B571-5FC1337AC330}" sibTransId="{C28CB155-9695-6244-836F-E18CAB5A80D6}"/>
    <dgm:cxn modelId="{EF12C9F1-875E-DE4F-97D3-63430612CCED}" srcId="{7D90ECD4-27CD-F349-8C21-B3C991777701}" destId="{88BA6444-A14E-FD47-82DA-89636318277D}" srcOrd="2" destOrd="0" parTransId="{42B1B33D-A719-EB4A-99FF-BBA6A543FC82}" sibTransId="{FACAC237-86DA-AF42-99D7-1715B83CA59C}"/>
    <dgm:cxn modelId="{6199453B-1B71-4B46-82A2-D8928E9444BE}" type="presOf" srcId="{5785E5D8-AE7A-224D-8AF8-07756043D38E}" destId="{CFD0FC63-61F0-DE47-B9BD-C5E885BF4649}" srcOrd="1" destOrd="0" presId="urn:microsoft.com/office/officeart/2005/8/layout/process3"/>
    <dgm:cxn modelId="{2C1E35B4-A4D9-DF47-A320-1804D2FE7C27}" srcId="{4B65ABD8-6EC1-B945-A146-F3B546A8198B}" destId="{62243508-DAEE-244A-AA96-653BD5175568}" srcOrd="3" destOrd="0" parTransId="{15159812-9CBF-154C-9ED3-91A81BEA7FBB}" sibTransId="{5470ABF2-264B-EB4D-A166-987E5FEB438E}"/>
    <dgm:cxn modelId="{2D02A6B1-BEBC-E84D-B878-4211B90A8D3D}" srcId="{C487F618-364D-6042-9C24-DC8CD4347044}" destId="{7D90ECD4-27CD-F349-8C21-B3C991777701}" srcOrd="0" destOrd="0" parTransId="{9251976D-BFC6-6844-B446-041642C0433E}" sibTransId="{7F0D7D60-2A01-7641-82EB-6E9D1C1367EB}"/>
    <dgm:cxn modelId="{60919772-2621-3D4C-BAF2-071F7999DFFB}" srcId="{4B65ABD8-6EC1-B945-A146-F3B546A8198B}" destId="{265CFA02-5977-984A-8FCA-7BABBE36CA28}" srcOrd="4" destOrd="0" parTransId="{223E9A39-6415-7F48-A7B0-A205F928D819}" sibTransId="{EB3E862A-FB0B-4342-85C5-467A87C1DB5E}"/>
    <dgm:cxn modelId="{9D92B173-C792-D247-A312-8DFC63A0E1B1}" type="presOf" srcId="{3E189153-0A1F-CA44-9210-066A3089037E}" destId="{4D024177-10C3-624B-9F2A-476B65BEB421}" srcOrd="0" destOrd="1" presId="urn:microsoft.com/office/officeart/2005/8/layout/process3"/>
    <dgm:cxn modelId="{D8A476E1-1CF4-264B-807F-E309A2DAD6ED}" type="presOf" srcId="{E2DE80DB-335C-5A44-AAC9-5903372D1F69}" destId="{4E7B545E-0D2B-054C-BD63-09222D9B391F}" srcOrd="0" destOrd="0" presId="urn:microsoft.com/office/officeart/2005/8/layout/process3"/>
    <dgm:cxn modelId="{372EC57C-3DE4-A64F-9CD0-2112C2E1953E}" srcId="{4B65ABD8-6EC1-B945-A146-F3B546A8198B}" destId="{3CC7A5BF-53C9-1043-8597-B35FD6D00342}" srcOrd="1" destOrd="0" parTransId="{E87AC29E-CCF5-4247-8A25-FA79A62C338A}" sibTransId="{7FA27A67-6C0B-D74E-8F29-38E440110A57}"/>
    <dgm:cxn modelId="{C2DE1B43-95C3-E14E-BBB4-E4B3C7EF14BA}" type="presOf" srcId="{C487F618-364D-6042-9C24-DC8CD4347044}" destId="{C18352E3-218E-5640-99B2-52CA49B604A9}" srcOrd="0" destOrd="0" presId="urn:microsoft.com/office/officeart/2005/8/layout/process3"/>
    <dgm:cxn modelId="{AEEB5061-4524-DA4A-A008-EE0DA93B55DB}" srcId="{4B65ABD8-6EC1-B945-A146-F3B546A8198B}" destId="{F711131D-992F-1947-A374-EEDEA34E1559}" srcOrd="2" destOrd="0" parTransId="{A7003251-81C6-5147-8755-227CA8DDAC4B}" sibTransId="{0739CA62-D246-0149-B404-01C6D9E69E82}"/>
    <dgm:cxn modelId="{1C1FD3F7-D4F5-C243-A8A3-504736E3A357}" type="presOf" srcId="{5FD4914C-61AD-C54F-8B82-7E03D9AFD953}" destId="{464B5154-2499-D549-94B0-6CB81688EFEA}" srcOrd="1" destOrd="0" presId="urn:microsoft.com/office/officeart/2005/8/layout/process3"/>
    <dgm:cxn modelId="{46D82BD6-CEE1-AA4B-BB0A-C55A5CB421DF}" srcId="{7D90ECD4-27CD-F349-8C21-B3C991777701}" destId="{6FD0AA0A-3AA4-4B4D-9E1D-8834838C6740}" srcOrd="0" destOrd="0" parTransId="{C801CE78-F796-B04B-BF5F-8DAA988D5368}" sibTransId="{2F579B14-9A2D-044E-B361-42459EC54404}"/>
    <dgm:cxn modelId="{689E0B75-1A48-2F4B-816F-6B8FB66B8F78}" type="presOf" srcId="{62243508-DAEE-244A-AA96-653BD5175568}" destId="{4E7B545E-0D2B-054C-BD63-09222D9B391F}" srcOrd="0" destOrd="3" presId="urn:microsoft.com/office/officeart/2005/8/layout/process3"/>
    <dgm:cxn modelId="{AAF976D0-7D93-BF41-BA1D-3C651905D5EC}" srcId="{C487F618-364D-6042-9C24-DC8CD4347044}" destId="{5785E5D8-AE7A-224D-8AF8-07756043D38E}" srcOrd="2" destOrd="0" parTransId="{725A2085-D668-DE4C-9AC6-2A7746AAC8EC}" sibTransId="{030F5C2B-5833-4043-B9E1-4A3BD2E57D00}"/>
    <dgm:cxn modelId="{5EA8FFC2-6CC1-A149-A2AA-4D9493933F06}" type="presOf" srcId="{88BA6444-A14E-FD47-82DA-89636318277D}" destId="{C2114ED3-5A75-464E-BDA2-04F27363F21A}" srcOrd="0" destOrd="2" presId="urn:microsoft.com/office/officeart/2005/8/layout/process3"/>
    <dgm:cxn modelId="{E887A207-EB40-F042-A2F6-55D7AC192CE8}" type="presOf" srcId="{6FD0AA0A-3AA4-4B4D-9E1D-8834838C6740}" destId="{C2114ED3-5A75-464E-BDA2-04F27363F21A}" srcOrd="0" destOrd="0" presId="urn:microsoft.com/office/officeart/2005/8/layout/process3"/>
    <dgm:cxn modelId="{0BE87BF4-B68B-1345-81B5-32FCC0D8BF18}" type="presOf" srcId="{5785E5D8-AE7A-224D-8AF8-07756043D38E}" destId="{C1A09741-5A3D-B74F-84C0-F90E269DFFC6}" srcOrd="0" destOrd="0" presId="urn:microsoft.com/office/officeart/2005/8/layout/process3"/>
    <dgm:cxn modelId="{079EF69C-72E0-8D45-A5A6-74E91D4A1701}" type="presOf" srcId="{7F0D7D60-2A01-7641-82EB-6E9D1C1367EB}" destId="{1EB9A505-A8CC-B649-B9BA-AAF9F66112A6}" srcOrd="1" destOrd="0" presId="urn:microsoft.com/office/officeart/2005/8/layout/process3"/>
    <dgm:cxn modelId="{4498EEA8-A980-394C-93A4-9E1F27D07BC0}" type="presOf" srcId="{7D90ECD4-27CD-F349-8C21-B3C991777701}" destId="{3F75AD21-389A-3148-A774-D14AAE75F769}" srcOrd="1" destOrd="0" presId="urn:microsoft.com/office/officeart/2005/8/layout/process3"/>
    <dgm:cxn modelId="{E21327DE-2538-424A-A5D5-5D9A1BA9533C}" srcId="{4B65ABD8-6EC1-B945-A146-F3B546A8198B}" destId="{E2DE80DB-335C-5A44-AAC9-5903372D1F69}" srcOrd="0" destOrd="0" parTransId="{D6C6E2AB-1D58-2D41-BA20-39A867070305}" sibTransId="{238F0A85-1F9D-C344-91EE-1E6DBC97A1BB}"/>
    <dgm:cxn modelId="{C7ACE10B-9FDC-CD4A-A1F8-90CD9A169739}" type="presOf" srcId="{7D90ECD4-27CD-F349-8C21-B3C991777701}" destId="{743A8679-08C6-E04E-8FB7-A49402D54184}" srcOrd="0" destOrd="0" presId="urn:microsoft.com/office/officeart/2005/8/layout/process3"/>
    <dgm:cxn modelId="{B464CA6A-36C4-9347-9FC5-1BB0E182294A}" srcId="{5785E5D8-AE7A-224D-8AF8-07756043D38E}" destId="{3E189153-0A1F-CA44-9210-066A3089037E}" srcOrd="1" destOrd="0" parTransId="{4325DABB-BF3B-AB40-8788-8C20FDF652FF}" sibTransId="{3D901B99-E58F-604B-937E-62A098B6E000}"/>
    <dgm:cxn modelId="{980B8FD6-E264-4E4C-BF1A-2E66D8160F4C}" type="presParOf" srcId="{C18352E3-218E-5640-99B2-52CA49B604A9}" destId="{2F57DA12-309C-A049-96A1-E748C1C4C551}" srcOrd="0" destOrd="0" presId="urn:microsoft.com/office/officeart/2005/8/layout/process3"/>
    <dgm:cxn modelId="{7F1667C0-DF79-EE46-B24C-D996A4AED17E}" type="presParOf" srcId="{2F57DA12-309C-A049-96A1-E748C1C4C551}" destId="{743A8679-08C6-E04E-8FB7-A49402D54184}" srcOrd="0" destOrd="0" presId="urn:microsoft.com/office/officeart/2005/8/layout/process3"/>
    <dgm:cxn modelId="{ABABEE66-7571-6449-AB4F-8BD598F73534}" type="presParOf" srcId="{2F57DA12-309C-A049-96A1-E748C1C4C551}" destId="{3F75AD21-389A-3148-A774-D14AAE75F769}" srcOrd="1" destOrd="0" presId="urn:microsoft.com/office/officeart/2005/8/layout/process3"/>
    <dgm:cxn modelId="{63E20423-0289-EE43-8F4A-2301DDF75B2F}" type="presParOf" srcId="{2F57DA12-309C-A049-96A1-E748C1C4C551}" destId="{C2114ED3-5A75-464E-BDA2-04F27363F21A}" srcOrd="2" destOrd="0" presId="urn:microsoft.com/office/officeart/2005/8/layout/process3"/>
    <dgm:cxn modelId="{C5153EC3-D990-CD49-B888-58601D7DDA3B}" type="presParOf" srcId="{C18352E3-218E-5640-99B2-52CA49B604A9}" destId="{705B8D37-79CE-254B-89A0-8820645616B3}" srcOrd="1" destOrd="0" presId="urn:microsoft.com/office/officeart/2005/8/layout/process3"/>
    <dgm:cxn modelId="{614CC098-21CD-D94E-93AF-6FE402F7EE02}" type="presParOf" srcId="{705B8D37-79CE-254B-89A0-8820645616B3}" destId="{1EB9A505-A8CC-B649-B9BA-AAF9F66112A6}" srcOrd="0" destOrd="0" presId="urn:microsoft.com/office/officeart/2005/8/layout/process3"/>
    <dgm:cxn modelId="{8FFD915B-037C-E84A-94B0-292260E03B46}" type="presParOf" srcId="{C18352E3-218E-5640-99B2-52CA49B604A9}" destId="{2E1A1AFB-13CD-E042-B3F2-B5871994AF92}" srcOrd="2" destOrd="0" presId="urn:microsoft.com/office/officeart/2005/8/layout/process3"/>
    <dgm:cxn modelId="{763490D8-29D7-2540-90D2-00B0811DBE18}" type="presParOf" srcId="{2E1A1AFB-13CD-E042-B3F2-B5871994AF92}" destId="{62667B2A-57DF-EF4A-A872-F7737044BDB9}" srcOrd="0" destOrd="0" presId="urn:microsoft.com/office/officeart/2005/8/layout/process3"/>
    <dgm:cxn modelId="{FC29FE8B-970C-694B-BA82-960F9EA8BD30}" type="presParOf" srcId="{2E1A1AFB-13CD-E042-B3F2-B5871994AF92}" destId="{11136210-0F1F-8945-86B8-F3DDE854B545}" srcOrd="1" destOrd="0" presId="urn:microsoft.com/office/officeart/2005/8/layout/process3"/>
    <dgm:cxn modelId="{BD074483-6486-8645-B1B9-DFC4AAA59FD5}" type="presParOf" srcId="{2E1A1AFB-13CD-E042-B3F2-B5871994AF92}" destId="{4E7B545E-0D2B-054C-BD63-09222D9B391F}" srcOrd="2" destOrd="0" presId="urn:microsoft.com/office/officeart/2005/8/layout/process3"/>
    <dgm:cxn modelId="{1068BCD4-8E7A-A14F-94E9-D5A7888996B1}" type="presParOf" srcId="{C18352E3-218E-5640-99B2-52CA49B604A9}" destId="{9FBAA7E2-9AC2-5B4F-85E9-8B0B64D1C2A2}" srcOrd="3" destOrd="0" presId="urn:microsoft.com/office/officeart/2005/8/layout/process3"/>
    <dgm:cxn modelId="{6D4C347D-A967-0846-BA29-3FDB2A5E73C3}" type="presParOf" srcId="{9FBAA7E2-9AC2-5B4F-85E9-8B0B64D1C2A2}" destId="{464B5154-2499-D549-94B0-6CB81688EFEA}" srcOrd="0" destOrd="0" presId="urn:microsoft.com/office/officeart/2005/8/layout/process3"/>
    <dgm:cxn modelId="{52CEE814-8AB9-3041-8052-E97416D4678F}" type="presParOf" srcId="{C18352E3-218E-5640-99B2-52CA49B604A9}" destId="{8EDB5EC9-4814-F643-80A6-36D8DA253AB2}" srcOrd="4" destOrd="0" presId="urn:microsoft.com/office/officeart/2005/8/layout/process3"/>
    <dgm:cxn modelId="{2E1E45D4-6021-EF48-B828-73F6C537E36B}" type="presParOf" srcId="{8EDB5EC9-4814-F643-80A6-36D8DA253AB2}" destId="{C1A09741-5A3D-B74F-84C0-F90E269DFFC6}" srcOrd="0" destOrd="0" presId="urn:microsoft.com/office/officeart/2005/8/layout/process3"/>
    <dgm:cxn modelId="{468B513D-6AF3-9B4C-AD19-ED7ABCDA194D}" type="presParOf" srcId="{8EDB5EC9-4814-F643-80A6-36D8DA253AB2}" destId="{CFD0FC63-61F0-DE47-B9BD-C5E885BF4649}" srcOrd="1" destOrd="0" presId="urn:microsoft.com/office/officeart/2005/8/layout/process3"/>
    <dgm:cxn modelId="{82E51384-7076-D748-93DF-A80A16420787}" type="presParOf" srcId="{8EDB5EC9-4814-F643-80A6-36D8DA253AB2}" destId="{4D024177-10C3-624B-9F2A-476B65BEB42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5AD21-389A-3148-A774-D14AAE75F769}">
      <dsp:nvSpPr>
        <dsp:cNvPr id="0" name=""/>
        <dsp:cNvSpPr/>
      </dsp:nvSpPr>
      <dsp:spPr>
        <a:xfrm>
          <a:off x="4042" y="601458"/>
          <a:ext cx="1838086" cy="99922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1. Preprocessing</a:t>
          </a:r>
          <a:endParaRPr lang="en-US" sz="1700" b="1" kern="1200" dirty="0"/>
        </a:p>
      </dsp:txBody>
      <dsp:txXfrm>
        <a:off x="4042" y="601458"/>
        <a:ext cx="1838086" cy="666149"/>
      </dsp:txXfrm>
    </dsp:sp>
    <dsp:sp modelId="{C2114ED3-5A75-464E-BDA2-04F27363F21A}">
      <dsp:nvSpPr>
        <dsp:cNvPr id="0" name=""/>
        <dsp:cNvSpPr/>
      </dsp:nvSpPr>
      <dsp:spPr>
        <a:xfrm>
          <a:off x="380518" y="1267608"/>
          <a:ext cx="1838086" cy="354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Generate foreground and background file lists</a:t>
          </a:r>
          <a:endParaRPr lang="en-US" sz="1700" kern="1200" dirty="0"/>
        </a:p>
        <a:p>
          <a:pPr marL="171450" lvl="1" indent="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Remove xml tags and clean up the file of unwanted tags non-characters</a:t>
          </a:r>
          <a:endParaRPr lang="en-US" sz="1700" kern="1200" dirty="0"/>
        </a:p>
        <a:p>
          <a:pPr marL="171450" marR="0" lvl="1" indent="-171450" algn="l" defTabSz="7556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endParaRPr lang="en-US" sz="1700" kern="1200" dirty="0"/>
        </a:p>
      </dsp:txBody>
      <dsp:txXfrm>
        <a:off x="434354" y="1321444"/>
        <a:ext cx="1730414" cy="3441928"/>
      </dsp:txXfrm>
    </dsp:sp>
    <dsp:sp modelId="{705B8D37-79CE-254B-89A0-8820645616B3}">
      <dsp:nvSpPr>
        <dsp:cNvPr id="0" name=""/>
        <dsp:cNvSpPr/>
      </dsp:nvSpPr>
      <dsp:spPr>
        <a:xfrm>
          <a:off x="2120776" y="705718"/>
          <a:ext cx="590732" cy="457630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120776" y="797244"/>
        <a:ext cx="453443" cy="274578"/>
      </dsp:txXfrm>
    </dsp:sp>
    <dsp:sp modelId="{11136210-0F1F-8945-86B8-F3DDE854B545}">
      <dsp:nvSpPr>
        <dsp:cNvPr id="0" name=""/>
        <dsp:cNvSpPr/>
      </dsp:nvSpPr>
      <dsp:spPr>
        <a:xfrm>
          <a:off x="2956718" y="601458"/>
          <a:ext cx="1838086" cy="99922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2. Run</a:t>
          </a:r>
          <a:r>
            <a:rPr lang="en-US" sz="1700" kern="1200" baseline="0" dirty="0" smtClean="0"/>
            <a:t> </a:t>
          </a:r>
          <a:r>
            <a:rPr lang="en-US" sz="1700" kern="1200" dirty="0" smtClean="0"/>
            <a:t>Brandeis system</a:t>
          </a:r>
          <a:endParaRPr lang="en-US" sz="1700" kern="1200" dirty="0"/>
        </a:p>
      </dsp:txBody>
      <dsp:txXfrm>
        <a:off x="2956718" y="601458"/>
        <a:ext cx="1838086" cy="666149"/>
      </dsp:txXfrm>
    </dsp:sp>
    <dsp:sp modelId="{4E7B545E-0D2B-054C-BD63-09222D9B391F}">
      <dsp:nvSpPr>
        <dsp:cNvPr id="0" name=""/>
        <dsp:cNvSpPr/>
      </dsp:nvSpPr>
      <dsp:spPr>
        <a:xfrm>
          <a:off x="3333194" y="1267608"/>
          <a:ext cx="1838086" cy="354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Chinese </a:t>
          </a:r>
          <a:r>
            <a:rPr lang="en-US" sz="1700" b="1" kern="1200" dirty="0" smtClean="0"/>
            <a:t>word </a:t>
          </a:r>
          <a:r>
            <a:rPr lang="en-US" sz="1700" b="1" kern="1200" dirty="0" err="1" smtClean="0"/>
            <a:t>segmenter</a:t>
          </a:r>
          <a:endParaRPr lang="en-US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/>
            <a:t>Part-of-speech</a:t>
          </a:r>
          <a:r>
            <a:rPr lang="en-US" sz="1700" kern="1200" dirty="0" smtClean="0"/>
            <a:t> tagger</a:t>
          </a:r>
          <a:endParaRPr lang="en-US" sz="1700" kern="1200" dirty="0"/>
        </a:p>
      </dsp:txBody>
      <dsp:txXfrm>
        <a:off x="3387030" y="1321444"/>
        <a:ext cx="1730414" cy="3441928"/>
      </dsp:txXfrm>
    </dsp:sp>
    <dsp:sp modelId="{9FBAA7E2-9AC2-5B4F-85E9-8B0B64D1C2A2}">
      <dsp:nvSpPr>
        <dsp:cNvPr id="0" name=""/>
        <dsp:cNvSpPr/>
      </dsp:nvSpPr>
      <dsp:spPr>
        <a:xfrm>
          <a:off x="5073452" y="705718"/>
          <a:ext cx="590732" cy="457630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073452" y="797244"/>
        <a:ext cx="453443" cy="274578"/>
      </dsp:txXfrm>
    </dsp:sp>
    <dsp:sp modelId="{CFD0FC63-61F0-DE47-B9BD-C5E885BF4649}">
      <dsp:nvSpPr>
        <dsp:cNvPr id="0" name=""/>
        <dsp:cNvSpPr/>
      </dsp:nvSpPr>
      <dsp:spPr>
        <a:xfrm>
          <a:off x="5909394" y="601458"/>
          <a:ext cx="1838086" cy="99922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3. To</a:t>
          </a:r>
          <a:r>
            <a:rPr lang="en-US" sz="1700" kern="1200" baseline="0" dirty="0" smtClean="0"/>
            <a:t> CONLL format</a:t>
          </a:r>
          <a:endParaRPr lang="en-US" sz="1700" kern="1200" dirty="0"/>
        </a:p>
      </dsp:txBody>
      <dsp:txXfrm>
        <a:off x="5909394" y="601458"/>
        <a:ext cx="1838086" cy="666149"/>
      </dsp:txXfrm>
    </dsp:sp>
    <dsp:sp modelId="{4D024177-10C3-624B-9F2A-476B65BEB421}">
      <dsp:nvSpPr>
        <dsp:cNvPr id="0" name=""/>
        <dsp:cNvSpPr/>
      </dsp:nvSpPr>
      <dsp:spPr>
        <a:xfrm>
          <a:off x="6285870" y="1267608"/>
          <a:ext cx="1838086" cy="354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Uses</a:t>
          </a:r>
          <a:r>
            <a:rPr lang="en-US" sz="1700" kern="1200" baseline="0" dirty="0" smtClean="0"/>
            <a:t> rule based method to generate </a:t>
          </a:r>
          <a:r>
            <a:rPr lang="en-US" sz="1700" b="1" kern="1200" baseline="0" dirty="0" smtClean="0"/>
            <a:t>BIO tags </a:t>
          </a:r>
          <a:r>
            <a:rPr lang="en-US" sz="1700" kern="1200" baseline="0" dirty="0" smtClean="0"/>
            <a:t>for noun chunks/ chunking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See</a:t>
          </a:r>
          <a:r>
            <a:rPr lang="en-US" sz="1700" kern="1200" baseline="0" dirty="0" smtClean="0"/>
            <a:t> </a:t>
          </a:r>
          <a:r>
            <a:rPr lang="en-US" sz="1700" kern="1200" dirty="0" smtClean="0"/>
            <a:t>pos2conll.py</a:t>
          </a:r>
          <a:endParaRPr lang="en-US" sz="1700" kern="1200" dirty="0"/>
        </a:p>
      </dsp:txBody>
      <dsp:txXfrm>
        <a:off x="6339706" y="1321444"/>
        <a:ext cx="1730414" cy="34419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5AD21-389A-3148-A774-D14AAE75F769}">
      <dsp:nvSpPr>
        <dsp:cNvPr id="0" name=""/>
        <dsp:cNvSpPr/>
      </dsp:nvSpPr>
      <dsp:spPr>
        <a:xfrm>
          <a:off x="4042" y="25350"/>
          <a:ext cx="1838086" cy="8226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4. First</a:t>
          </a:r>
          <a:r>
            <a:rPr lang="en-US" sz="1400" b="1" kern="1200" baseline="0" dirty="0" smtClean="0"/>
            <a:t> version output</a:t>
          </a:r>
          <a:endParaRPr lang="en-US" sz="1400" b="1" kern="1200" dirty="0"/>
        </a:p>
      </dsp:txBody>
      <dsp:txXfrm>
        <a:off x="4042" y="25350"/>
        <a:ext cx="1838086" cy="548465"/>
      </dsp:txXfrm>
    </dsp:sp>
    <dsp:sp modelId="{C2114ED3-5A75-464E-BDA2-04F27363F21A}">
      <dsp:nvSpPr>
        <dsp:cNvPr id="0" name=""/>
        <dsp:cNvSpPr/>
      </dsp:nvSpPr>
      <dsp:spPr>
        <a:xfrm>
          <a:off x="380518" y="573816"/>
          <a:ext cx="1838086" cy="4819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71450" lvl="1" indent="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Unfiltered, generated purely</a:t>
          </a:r>
          <a:r>
            <a:rPr lang="en-US" sz="1400" kern="1200" baseline="0" dirty="0" smtClean="0"/>
            <a:t> based on the BIO tags in CONLL format files</a:t>
          </a:r>
          <a:endParaRPr lang="en-US" sz="1400" kern="1200" dirty="0"/>
        </a:p>
        <a:p>
          <a:pPr marL="171450" lvl="1" indent="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To Update - How </a:t>
          </a:r>
          <a:r>
            <a:rPr lang="en-US" sz="1400" kern="1200" dirty="0" smtClean="0"/>
            <a:t>is the</a:t>
          </a:r>
          <a:r>
            <a:rPr lang="en-US" sz="1400" kern="1200" baseline="0" dirty="0" smtClean="0"/>
            <a:t> ranking done though</a:t>
          </a:r>
          <a:endParaRPr lang="en-US" sz="1400" kern="1200" dirty="0"/>
        </a:p>
        <a:p>
          <a:pPr marL="171450" marR="0" lvl="1" indent="-171450" algn="l" defTabSz="7556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endParaRPr lang="en-US" sz="1400" kern="1200" dirty="0"/>
        </a:p>
      </dsp:txBody>
      <dsp:txXfrm>
        <a:off x="434354" y="627652"/>
        <a:ext cx="1730414" cy="4711828"/>
      </dsp:txXfrm>
    </dsp:sp>
    <dsp:sp modelId="{705B8D37-79CE-254B-89A0-8820645616B3}">
      <dsp:nvSpPr>
        <dsp:cNvPr id="0" name=""/>
        <dsp:cNvSpPr/>
      </dsp:nvSpPr>
      <dsp:spPr>
        <a:xfrm>
          <a:off x="2120776" y="70768"/>
          <a:ext cx="590732" cy="457630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120776" y="162294"/>
        <a:ext cx="453443" cy="274578"/>
      </dsp:txXfrm>
    </dsp:sp>
    <dsp:sp modelId="{11136210-0F1F-8945-86B8-F3DDE854B545}">
      <dsp:nvSpPr>
        <dsp:cNvPr id="0" name=""/>
        <dsp:cNvSpPr/>
      </dsp:nvSpPr>
      <dsp:spPr>
        <a:xfrm>
          <a:off x="2956718" y="25350"/>
          <a:ext cx="1838086" cy="8226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5.</a:t>
          </a:r>
          <a:r>
            <a:rPr lang="en-US" sz="1400" kern="1200" baseline="0" dirty="0" smtClean="0"/>
            <a:t> Apply </a:t>
          </a:r>
          <a:r>
            <a:rPr lang="en-US" sz="1400" b="1" kern="1200" baseline="0" dirty="0" err="1" smtClean="0"/>
            <a:t>accessor</a:t>
          </a:r>
          <a:r>
            <a:rPr lang="en-US" sz="1400" b="1" kern="1200" baseline="0" dirty="0" smtClean="0"/>
            <a:t> variety filter</a:t>
          </a:r>
          <a:endParaRPr lang="en-US" sz="1400" b="1" kern="1200" dirty="0"/>
        </a:p>
      </dsp:txBody>
      <dsp:txXfrm>
        <a:off x="2956718" y="25350"/>
        <a:ext cx="1838086" cy="548465"/>
      </dsp:txXfrm>
    </dsp:sp>
    <dsp:sp modelId="{4E7B545E-0D2B-054C-BD63-09222D9B391F}">
      <dsp:nvSpPr>
        <dsp:cNvPr id="0" name=""/>
        <dsp:cNvSpPr/>
      </dsp:nvSpPr>
      <dsp:spPr>
        <a:xfrm>
          <a:off x="3333194" y="573816"/>
          <a:ext cx="1838086" cy="4819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Feng et al. 2004, "</a:t>
          </a:r>
          <a:r>
            <a:rPr lang="en-US" sz="1400" b="0" kern="1200" dirty="0" err="1" smtClean="0"/>
            <a:t>Accessor</a:t>
          </a:r>
          <a:r>
            <a:rPr lang="en-US" sz="1400" b="0" kern="1200" dirty="0" smtClean="0"/>
            <a:t> Variety Criteria</a:t>
          </a:r>
          <a:r>
            <a:rPr lang="en-US" sz="1400" b="0" kern="1200" baseline="0" dirty="0" smtClean="0"/>
            <a:t> </a:t>
          </a:r>
          <a:r>
            <a:rPr lang="en-US" sz="1400" b="0" kern="1200" dirty="0" smtClean="0"/>
            <a:t>for Chinese Word Extraction". Computational Linguistics 30(1).</a:t>
          </a:r>
          <a:endParaRPr lang="en-US" sz="1400" b="0" kern="1200" dirty="0"/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filter out terms with</a:t>
          </a:r>
          <a:r>
            <a:rPr lang="en-US" sz="1400" b="0" kern="1200" baseline="0" dirty="0" smtClean="0"/>
            <a:t> </a:t>
          </a:r>
          <a:r>
            <a:rPr lang="en-US" sz="1400" b="0" kern="1200" dirty="0" smtClean="0"/>
            <a:t>less then </a:t>
          </a:r>
          <a:r>
            <a:rPr lang="en-US" sz="1400" b="1" kern="1200" dirty="0" smtClean="0"/>
            <a:t>3 unique left and right contexts</a:t>
          </a:r>
          <a:endParaRPr lang="en-US" sz="1400" b="1" kern="1200" dirty="0"/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Rough</a:t>
          </a:r>
          <a:r>
            <a:rPr lang="en-US" sz="1400" b="0" kern="1200" baseline="0" dirty="0" smtClean="0"/>
            <a:t> e</a:t>
          </a:r>
          <a:r>
            <a:rPr lang="en-US" sz="1400" b="0" kern="1200" dirty="0" smtClean="0"/>
            <a:t>stimate</a:t>
          </a:r>
          <a:r>
            <a:rPr lang="en-US" sz="1400" b="0" kern="1200" baseline="0" dirty="0" smtClean="0"/>
            <a:t> of degree of filtering: unfiltered has version 4257 tokens, filtered has 416 tokens</a:t>
          </a:r>
          <a:endParaRPr lang="en-US" sz="1400" b="0" kern="1200" dirty="0"/>
        </a:p>
        <a:p>
          <a:pPr marL="114300" marR="0" lvl="1" indent="-114300" algn="l" defTabSz="6223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endParaRPr lang="en-US" sz="1400" b="1" kern="1200" dirty="0"/>
        </a:p>
        <a:p>
          <a:pPr marL="114300" marR="0" lvl="1" indent="-114300" algn="l" defTabSz="6223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endParaRPr lang="en-US" sz="1400" b="1" kern="1200" dirty="0"/>
        </a:p>
      </dsp:txBody>
      <dsp:txXfrm>
        <a:off x="3387030" y="627652"/>
        <a:ext cx="1730414" cy="4711828"/>
      </dsp:txXfrm>
    </dsp:sp>
    <dsp:sp modelId="{9FBAA7E2-9AC2-5B4F-85E9-8B0B64D1C2A2}">
      <dsp:nvSpPr>
        <dsp:cNvPr id="0" name=""/>
        <dsp:cNvSpPr/>
      </dsp:nvSpPr>
      <dsp:spPr>
        <a:xfrm>
          <a:off x="5073452" y="70768"/>
          <a:ext cx="590732" cy="457630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073452" y="162294"/>
        <a:ext cx="453443" cy="274578"/>
      </dsp:txXfrm>
    </dsp:sp>
    <dsp:sp modelId="{CFD0FC63-61F0-DE47-B9BD-C5E885BF4649}">
      <dsp:nvSpPr>
        <dsp:cNvPr id="0" name=""/>
        <dsp:cNvSpPr/>
      </dsp:nvSpPr>
      <dsp:spPr>
        <a:xfrm>
          <a:off x="5909394" y="25350"/>
          <a:ext cx="1838086" cy="8226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6. </a:t>
          </a:r>
          <a:endParaRPr lang="en-US" sz="1400" kern="1200" dirty="0"/>
        </a:p>
      </dsp:txBody>
      <dsp:txXfrm>
        <a:off x="5909394" y="25350"/>
        <a:ext cx="1838086" cy="548465"/>
      </dsp:txXfrm>
    </dsp:sp>
    <dsp:sp modelId="{4D024177-10C3-624B-9F2A-476B65BEB421}">
      <dsp:nvSpPr>
        <dsp:cNvPr id="0" name=""/>
        <dsp:cNvSpPr/>
      </dsp:nvSpPr>
      <dsp:spPr>
        <a:xfrm>
          <a:off x="6285870" y="573816"/>
          <a:ext cx="1838086" cy="4819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6339706" y="627652"/>
        <a:ext cx="1730414" cy="4711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7C637-BF67-904D-8ECE-D4EA30FBFFC5}" type="datetimeFigureOut">
              <a:rPr lang="en-US" smtClean="0"/>
              <a:t>9/28/18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08858-B5E5-134E-9858-04D06F5F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31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08858-B5E5-134E-9858-04D06F5F95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7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Chinese </a:t>
            </a:r>
            <a:r>
              <a:rPr lang="en-US" dirty="0" err="1" smtClean="0"/>
              <a:t>Termolator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40614406"/>
              </p:ext>
            </p:extLst>
          </p:nvPr>
        </p:nvGraphicFramePr>
        <p:xfrm>
          <a:off x="8128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Left Brace 3"/>
          <p:cNvSpPr/>
          <p:nvPr/>
        </p:nvSpPr>
        <p:spPr>
          <a:xfrm rot="16200000">
            <a:off x="6356371" y="3501731"/>
            <a:ext cx="548640" cy="4797026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50972" y="6174564"/>
            <a:ext cx="379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</a:t>
            </a:r>
            <a:r>
              <a:rPr lang="en-US" smtClean="0"/>
              <a:t>as original Chinese system</a:t>
            </a:r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9531927" y="2683823"/>
            <a:ext cx="2375065" cy="1888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1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0781249"/>
              </p:ext>
            </p:extLst>
          </p:nvPr>
        </p:nvGraphicFramePr>
        <p:xfrm>
          <a:off x="8128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49970" y="6356697"/>
            <a:ext cx="379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</a:t>
            </a:r>
            <a:r>
              <a:rPr lang="en-US" smtClean="0"/>
              <a:t>as original Chinese system</a:t>
            </a:r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9531927" y="2683823"/>
            <a:ext cx="2375065" cy="1888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16200000">
            <a:off x="5227096" y="5088824"/>
            <a:ext cx="274320" cy="237333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96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668</TotalTime>
  <Words>150</Words>
  <Application>Microsoft Macintosh PowerPoint</Application>
  <PresentationFormat>Widescreen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Century Gothic</vt:lpstr>
      <vt:lpstr>Wingdings 2</vt:lpstr>
      <vt:lpstr>Quotable</vt:lpstr>
      <vt:lpstr>The Chinese Termolator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Chinese Termolator</dc:title>
  <dc:creator>Yuling Gu</dc:creator>
  <cp:lastModifiedBy>Yuling Gu</cp:lastModifiedBy>
  <cp:revision>8</cp:revision>
  <dcterms:created xsi:type="dcterms:W3CDTF">2018-09-28T01:48:17Z</dcterms:created>
  <dcterms:modified xsi:type="dcterms:W3CDTF">2018-09-28T12:58:39Z</dcterms:modified>
</cp:coreProperties>
</file>