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83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26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911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89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9685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116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287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201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00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706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21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201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6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71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60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1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428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049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3BF5-D41C-4A1B-999E-9D41F0AFF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617" y="214922"/>
            <a:ext cx="5347445" cy="3329581"/>
          </a:xfrm>
        </p:spPr>
        <p:txBody>
          <a:bodyPr/>
          <a:lstStyle/>
          <a:p>
            <a:r>
              <a:rPr lang="sk-SK" sz="4800" dirty="0"/>
              <a:t>Hungry Snake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EF7D0-372B-46E6-8B3C-54765DA8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617" y="3612888"/>
            <a:ext cx="4136060" cy="861420"/>
          </a:xfrm>
        </p:spPr>
        <p:txBody>
          <a:bodyPr/>
          <a:lstStyle/>
          <a:p>
            <a:pPr algn="r"/>
            <a:r>
              <a:rPr lang="sk-SK" dirty="0"/>
              <a:t>Adam Mikula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CC77D-FA26-4933-9917-6BCAE3880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88" t="28566" r="36972" b="31420"/>
          <a:stretch/>
        </p:blipFill>
        <p:spPr>
          <a:xfrm>
            <a:off x="6644799" y="1408948"/>
            <a:ext cx="4903292" cy="42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08AF-DD3F-4F36-84F5-929669F5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Pohyb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E7AFBD-3B6A-4413-9FC8-11E5D760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631"/>
            <a:ext cx="4577862" cy="4637332"/>
          </a:xfrm>
        </p:spPr>
        <p:txBody>
          <a:bodyPr/>
          <a:lstStyle/>
          <a:p>
            <a:r>
              <a:rPr lang="sk-SK" dirty="0"/>
              <a:t>Pygame event – umožnuje pohyb hada a vypnutie hry pomocou vybraných kláves.</a:t>
            </a:r>
          </a:p>
          <a:p>
            <a:r>
              <a:rPr lang="sk-SK" dirty="0"/>
              <a:t>Pygame.KEYDOWN - ak je stlačena klavesa, stane sa činnosť.</a:t>
            </a:r>
          </a:p>
          <a:p>
            <a:r>
              <a:rPr lang="sk-SK" dirty="0"/>
              <a:t>Event.key – umožňuje zadefinovať určitú klávesu.</a:t>
            </a:r>
          </a:p>
          <a:p>
            <a:endParaRPr lang="sk-SK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EA1E2B4-AC89-4792-BB3E-6639E82D5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1" t="7803" r="28276" b="38645"/>
          <a:stretch/>
        </p:blipFill>
        <p:spPr>
          <a:xfrm>
            <a:off x="5611094" y="717060"/>
            <a:ext cx="6229214" cy="55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6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AE47-1E50-4EBA-83F1-1DF26434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Podmienka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BB2A-881D-4FDC-9500-AE3AE1EA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039211" cy="4195481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Podmienka = keď sú súradnice hada a ovocia rovnaké. </a:t>
            </a:r>
          </a:p>
          <a:p>
            <a:r>
              <a:rPr lang="sk-SK" dirty="0"/>
              <a:t>Pripíše sa 1 bod.</a:t>
            </a:r>
          </a:p>
          <a:p>
            <a:r>
              <a:rPr lang="sk-SK" dirty="0"/>
              <a:t>Jablko zmeni súradnice.</a:t>
            </a:r>
          </a:p>
          <a:p>
            <a:r>
              <a:rPr lang="sk-SK" dirty="0"/>
              <a:t>Zapne sa audio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C42FA-BEA8-4502-BA50-B6F248ADC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22" t="45969" r="32927" b="41909"/>
          <a:stretch/>
        </p:blipFill>
        <p:spPr>
          <a:xfrm>
            <a:off x="4819128" y="2052918"/>
            <a:ext cx="7128330" cy="19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A08C-2A1A-4436-A328-D5A0CDF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31B3-1F9B-4C8E-A7DA-7C2CBDB7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54" y="1524000"/>
            <a:ext cx="4603261" cy="4724399"/>
          </a:xfrm>
        </p:spPr>
        <p:txBody>
          <a:bodyPr/>
          <a:lstStyle/>
          <a:p>
            <a:r>
              <a:rPr lang="sk-SK" dirty="0"/>
              <a:t>Hra sa na sekunu pozastaví.</a:t>
            </a:r>
          </a:p>
          <a:p>
            <a:r>
              <a:rPr lang="sk-SK" dirty="0"/>
              <a:t>Spusti sa audio.</a:t>
            </a:r>
          </a:p>
          <a:p>
            <a:r>
              <a:rPr lang="sk-SK" dirty="0"/>
              <a:t>Zmeni sa farba plochy.</a:t>
            </a:r>
          </a:p>
          <a:p>
            <a:r>
              <a:rPr lang="sk-SK" dirty="0"/>
              <a:t>Event umožní vypnuť hru.</a:t>
            </a:r>
          </a:p>
          <a:p>
            <a:r>
              <a:rPr lang="sk-SK" dirty="0"/>
              <a:t>Vypíšu sa texty.</a:t>
            </a:r>
          </a:p>
          <a:p>
            <a:pPr marL="0" indent="0">
              <a:buNone/>
            </a:pPr>
            <a:r>
              <a:rPr lang="sk-SK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2C940-CC7A-4CD6-A08F-4B8DE6D9B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6" t="29059" r="37115" b="31966"/>
          <a:stretch/>
        </p:blipFill>
        <p:spPr>
          <a:xfrm>
            <a:off x="7204633" y="3918978"/>
            <a:ext cx="3260691" cy="2774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1AA52-2744-4028-ABF5-3EA9D6230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30" t="11740" r="33782" b="47463"/>
          <a:stretch/>
        </p:blipFill>
        <p:spPr>
          <a:xfrm>
            <a:off x="5881852" y="165000"/>
            <a:ext cx="5906255" cy="36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8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524-181E-4719-9864-EC5DDF9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85" y="99647"/>
            <a:ext cx="8825660" cy="1653180"/>
          </a:xfrm>
        </p:spPr>
        <p:txBody>
          <a:bodyPr/>
          <a:lstStyle/>
          <a:p>
            <a:r>
              <a:rPr lang="sk-SK" dirty="0"/>
              <a:t>Problém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8F0D8-437C-4A84-AF31-7FF5460036F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30715" t="35876" r="59387" b="60419"/>
          <a:stretch/>
        </p:blipFill>
        <p:spPr>
          <a:xfrm>
            <a:off x="2322549" y="2326566"/>
            <a:ext cx="3970337" cy="8366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5ECC9-739F-4B4C-811C-E9E97068B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87" t="28832" r="36987" b="31282"/>
          <a:stretch/>
        </p:blipFill>
        <p:spPr>
          <a:xfrm>
            <a:off x="7237045" y="2326566"/>
            <a:ext cx="4442264" cy="3829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158BF-5135-4744-AB28-CC68888B3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61" t="31195" r="56893" b="62833"/>
          <a:stretch/>
        </p:blipFill>
        <p:spPr>
          <a:xfrm>
            <a:off x="2282094" y="3483475"/>
            <a:ext cx="4010792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3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F3F8-A5F7-47DD-A6D8-8307CFE0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F62E-8695-4EA3-B73A-7E009263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733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93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Hungry Snake</vt:lpstr>
      <vt:lpstr>Pohyb</vt:lpstr>
      <vt:lpstr>Podmienka</vt:lpstr>
      <vt:lpstr>Prehra</vt:lpstr>
      <vt:lpstr>Problém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Snake</dc:title>
  <dc:creator>Juraj Mikula</dc:creator>
  <cp:lastModifiedBy>Juraj Mikula</cp:lastModifiedBy>
  <cp:revision>2</cp:revision>
  <dcterms:created xsi:type="dcterms:W3CDTF">2022-03-16T09:30:54Z</dcterms:created>
  <dcterms:modified xsi:type="dcterms:W3CDTF">2022-03-16T18:37:01Z</dcterms:modified>
</cp:coreProperties>
</file>