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837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263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9116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2892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9685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1169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2872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2018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001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706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421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201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163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712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60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19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428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3A1E43-30D5-4C6F-BB2A-7E15C9D41754}" type="datetimeFigureOut">
              <a:rPr lang="sk-SK" smtClean="0"/>
              <a:t>16. 3. 2022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F93C5-E65E-4832-9540-17E959998A7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0499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3BF5-D41C-4A1B-999E-9D41F0AFF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617" y="214922"/>
            <a:ext cx="5347445" cy="3329581"/>
          </a:xfrm>
        </p:spPr>
        <p:txBody>
          <a:bodyPr/>
          <a:lstStyle/>
          <a:p>
            <a:r>
              <a:rPr lang="sk-SK" sz="4800" dirty="0"/>
              <a:t>Hungry Snake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EF7D0-372B-46E6-8B3C-54765DA85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617" y="3612888"/>
            <a:ext cx="4136060" cy="861420"/>
          </a:xfrm>
        </p:spPr>
        <p:txBody>
          <a:bodyPr/>
          <a:lstStyle/>
          <a:p>
            <a:pPr algn="r"/>
            <a:r>
              <a:rPr lang="sk-SK" dirty="0"/>
              <a:t>Adam Mikula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CC77D-FA26-4933-9917-6BCAE3880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88" t="28566" r="36972" b="31420"/>
          <a:stretch/>
        </p:blipFill>
        <p:spPr>
          <a:xfrm>
            <a:off x="7426337" y="214922"/>
            <a:ext cx="3610708" cy="3145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1797B9-D23B-4D9F-B7A6-0A90D8CC98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16" t="29059" r="37115" b="31966"/>
          <a:stretch/>
        </p:blipFill>
        <p:spPr>
          <a:xfrm>
            <a:off x="7660799" y="3774831"/>
            <a:ext cx="3141784" cy="26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3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08AF-DD3F-4F36-84F5-929669F5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Pohyb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E7AFBD-3B6A-4413-9FC8-11E5D7606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631"/>
            <a:ext cx="4577862" cy="4637332"/>
          </a:xfrm>
        </p:spPr>
        <p:txBody>
          <a:bodyPr/>
          <a:lstStyle/>
          <a:p>
            <a:r>
              <a:rPr lang="sk-SK" dirty="0"/>
              <a:t>Pygame event – umožnuje pohyb hada pomocou vybraných kláves alebo aj vypnutie hry.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FEA1E2B4-AC89-4792-BB3E-6639E82D5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91" t="7803" r="28276" b="38645"/>
          <a:stretch/>
        </p:blipFill>
        <p:spPr>
          <a:xfrm>
            <a:off x="5611094" y="717060"/>
            <a:ext cx="6229214" cy="55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6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AE47-1E50-4EBA-83F1-1DF26434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Hranice a podmienka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0BB2A-881D-4FDC-9500-AE3AE1EAF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039211" cy="4195481"/>
          </a:xfrm>
        </p:spPr>
        <p:txBody>
          <a:bodyPr/>
          <a:lstStyle/>
          <a:p>
            <a:r>
              <a:rPr lang="sk-SK" dirty="0"/>
              <a:t>Hranice = koniec hracej plochy.</a:t>
            </a:r>
          </a:p>
          <a:p>
            <a:endParaRPr lang="sk-SK" dirty="0"/>
          </a:p>
          <a:p>
            <a:r>
              <a:rPr lang="sk-SK" dirty="0"/>
              <a:t>Podmienka = keď sú súradnice hada a ovocia rovnaké.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CC42FA-BEA8-4502-BA50-B6F248ADC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22" t="32108" r="32927" b="41909"/>
          <a:stretch/>
        </p:blipFill>
        <p:spPr>
          <a:xfrm>
            <a:off x="5204208" y="2030803"/>
            <a:ext cx="6644614" cy="262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8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524-181E-4719-9864-EC5DDF93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85" y="99647"/>
            <a:ext cx="8825660" cy="1653180"/>
          </a:xfrm>
        </p:spPr>
        <p:txBody>
          <a:bodyPr/>
          <a:lstStyle/>
          <a:p>
            <a:r>
              <a:rPr lang="sk-SK" dirty="0"/>
              <a:t>Problém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082346-6332-4A87-A660-ADAA7BD21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186" y="2568600"/>
            <a:ext cx="8825659" cy="860400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E8F0D8-437C-4A84-AF31-7FF5460036F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30715" t="35876" r="59387" b="60419"/>
          <a:stretch/>
        </p:blipFill>
        <p:spPr>
          <a:xfrm>
            <a:off x="2322549" y="2326566"/>
            <a:ext cx="3970337" cy="83661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95ECC9-739F-4B4C-811C-E9E97068BD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87" t="28832" r="36987" b="31282"/>
          <a:stretch/>
        </p:blipFill>
        <p:spPr>
          <a:xfrm>
            <a:off x="7237045" y="2326566"/>
            <a:ext cx="4442264" cy="38295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8158BF-5135-4744-AB28-CC68888B32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61" t="31195" r="56893" b="62833"/>
          <a:stretch/>
        </p:blipFill>
        <p:spPr>
          <a:xfrm>
            <a:off x="2282094" y="3483475"/>
            <a:ext cx="4010792" cy="26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3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F3F8-A5F7-47DD-A6D8-8307CFE0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F62E-8695-4EA3-B73A-7E0092632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7339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42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Hungry Snake</vt:lpstr>
      <vt:lpstr>Pohyb</vt:lpstr>
      <vt:lpstr>Hranice a podmienka</vt:lpstr>
      <vt:lpstr>Problém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Hungry Snake</dc:title>
  <dc:creator>Juraj Mikula</dc:creator>
  <cp:lastModifiedBy>Juraj Mikula</cp:lastModifiedBy>
  <cp:revision>1</cp:revision>
  <dcterms:created xsi:type="dcterms:W3CDTF">2022-03-16T09:30:54Z</dcterms:created>
  <dcterms:modified xsi:type="dcterms:W3CDTF">2022-03-16T10:01:13Z</dcterms:modified>
</cp:coreProperties>
</file>