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515-AFB2-4BDB-9872-17251371238E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3EEE-A8CA-4288-A1C8-260ACB372C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515-AFB2-4BDB-9872-17251371238E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3EEE-A8CA-4288-A1C8-260ACB372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515-AFB2-4BDB-9872-17251371238E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3EEE-A8CA-4288-A1C8-260ACB372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515-AFB2-4BDB-9872-17251371238E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3EEE-A8CA-4288-A1C8-260ACB372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515-AFB2-4BDB-9872-17251371238E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3EEE-A8CA-4288-A1C8-260ACB372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515-AFB2-4BDB-9872-17251371238E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3EEE-A8CA-4288-A1C8-260ACB372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515-AFB2-4BDB-9872-17251371238E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3EEE-A8CA-4288-A1C8-260ACB372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515-AFB2-4BDB-9872-17251371238E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3EEE-A8CA-4288-A1C8-260ACB372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515-AFB2-4BDB-9872-17251371238E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3EEE-A8CA-4288-A1C8-260ACB372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515-AFB2-4BDB-9872-17251371238E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3EEE-A8CA-4288-A1C8-260ACB372C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7771515-AFB2-4BDB-9872-17251371238E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37E3EEE-A8CA-4288-A1C8-260ACB372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771515-AFB2-4BDB-9872-17251371238E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37E3EEE-A8CA-4288-A1C8-260ACB372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8077200" cy="1673352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762000"/>
            <a:ext cx="8077200" cy="1499616"/>
          </a:xfrm>
        </p:spPr>
        <p:txBody>
          <a:bodyPr/>
          <a:lstStyle/>
          <a:p>
            <a:r>
              <a:rPr lang="en-US" dirty="0" smtClean="0"/>
              <a:t>Sean Aryana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 script – runs after you receive the page</a:t>
            </a:r>
          </a:p>
          <a:p>
            <a:r>
              <a:rPr lang="en-US" dirty="0" smtClean="0"/>
              <a:t>Event driven – depending on what the user does, you can respond</a:t>
            </a:r>
          </a:p>
          <a:p>
            <a:r>
              <a:rPr lang="en-US" dirty="0" smtClean="0"/>
              <a:t>Usability – can change the page without requiring refresh or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Java? NO!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Interpreted not compiled</a:t>
            </a:r>
          </a:p>
          <a:p>
            <a:r>
              <a:rPr lang="en-US" dirty="0" smtClean="0"/>
              <a:t>Looser rules </a:t>
            </a:r>
          </a:p>
          <a:p>
            <a:r>
              <a:rPr lang="en-US" dirty="0" smtClean="0"/>
              <a:t>Everything is a ‘</a:t>
            </a:r>
            <a:r>
              <a:rPr lang="en-US" dirty="0" err="1" smtClean="0"/>
              <a:t>var</a:t>
            </a:r>
            <a:r>
              <a:rPr lang="en-US" dirty="0" smtClean="0"/>
              <a:t>’ – no need to specify</a:t>
            </a:r>
          </a:p>
          <a:p>
            <a:r>
              <a:rPr lang="en-US" dirty="0" smtClean="0"/>
              <a:t>Functions instead of classes</a:t>
            </a:r>
          </a:p>
          <a:p>
            <a:r>
              <a:rPr lang="en-US" dirty="0" smtClean="0"/>
              <a:t>Link to it on the html page:</a:t>
            </a:r>
          </a:p>
          <a:p>
            <a:pPr lvl="1"/>
            <a:r>
              <a:rPr lang="en-US" sz="2400" dirty="0" smtClean="0"/>
              <a:t>&lt;</a:t>
            </a:r>
            <a:r>
              <a:rPr lang="en-US" sz="2400" dirty="0" err="1" smtClean="0"/>
              <a:t>sciptr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=“file.js” type=“text/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”&gt;&lt;/script&gt;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sz="2400" dirty="0" smtClean="0"/>
              <a:t>Number, Boolean, String, Array, Object, Function, Null, Undefined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 descr="J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28600"/>
            <a:ext cx="917479" cy="914400"/>
          </a:xfrm>
          <a:prstGeom prst="rect">
            <a:avLst/>
          </a:prstGeom>
          <a:noFill/>
        </p:spPr>
      </p:pic>
      <p:pic>
        <p:nvPicPr>
          <p:cNvPr id="1028" name="Picture 4" descr="mary jane, da endo, aigh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52400"/>
            <a:ext cx="990600" cy="9951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543800" y="45720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+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cool?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Demos</a:t>
            </a:r>
          </a:p>
          <a:p>
            <a:pPr lvl="1"/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 err="1" smtClean="0"/>
              <a:t>Typeof</a:t>
            </a:r>
            <a:endParaRPr lang="en-US" dirty="0" smtClean="0"/>
          </a:p>
          <a:p>
            <a:pPr lvl="1"/>
            <a:r>
              <a:rPr lang="en-US" dirty="0" smtClean="0"/>
              <a:t>Math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if/else</a:t>
            </a:r>
          </a:p>
          <a:p>
            <a:pPr lvl="2"/>
            <a:r>
              <a:rPr lang="en-US" dirty="0" smtClean="0"/>
              <a:t>Undefined- has not been declared, </a:t>
            </a:r>
            <a:r>
              <a:rPr lang="en-US" dirty="0" err="1" smtClean="0"/>
              <a:t>DNE</a:t>
            </a:r>
            <a:endParaRPr lang="en-US" dirty="0" smtClean="0"/>
          </a:p>
          <a:p>
            <a:pPr lvl="2"/>
            <a:r>
              <a:rPr lang="en-US" dirty="0" smtClean="0"/>
              <a:t>Null – exists but is nothing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– Quick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DOM – Document Object Model</a:t>
            </a:r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() </a:t>
            </a:r>
            <a:r>
              <a:rPr lang="en-US" dirty="0" err="1" smtClean="0"/>
              <a:t>vs</a:t>
            </a:r>
            <a:r>
              <a:rPr lang="en-US" dirty="0" smtClean="0"/>
              <a:t> $(‘’)</a:t>
            </a:r>
          </a:p>
          <a:p>
            <a:r>
              <a:rPr lang="en-US" dirty="0" smtClean="0"/>
              <a:t>Simplifies events and </a:t>
            </a:r>
            <a:r>
              <a:rPr lang="en-US" dirty="0" err="1" smtClean="0"/>
              <a:t>listerners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something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 JavaScript – Anything and everything you can think of it can do</a:t>
            </a:r>
          </a:p>
          <a:p>
            <a:r>
              <a:rPr lang="en-US" dirty="0" smtClean="0"/>
              <a:t>More secure – any authorization or data handling should be done here</a:t>
            </a:r>
          </a:p>
          <a:p>
            <a:r>
              <a:rPr lang="en-US" dirty="0" smtClean="0"/>
              <a:t>Express, </a:t>
            </a:r>
            <a:r>
              <a:rPr lang="en-US" dirty="0" err="1" smtClean="0"/>
              <a:t>MongoDB</a:t>
            </a:r>
            <a:r>
              <a:rPr lang="en-US" dirty="0" smtClean="0"/>
              <a:t>, Socket.io, and many more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is the same just different concepts</a:t>
            </a:r>
          </a:p>
          <a:p>
            <a:r>
              <a:rPr lang="en-US" dirty="0" err="1" smtClean="0"/>
              <a:t>MVC</a:t>
            </a:r>
            <a:r>
              <a:rPr lang="en-US" dirty="0" smtClean="0"/>
              <a:t> – Model View Controller</a:t>
            </a:r>
          </a:p>
          <a:p>
            <a:r>
              <a:rPr lang="en-US" dirty="0" smtClean="0"/>
              <a:t>Lets mess </a:t>
            </a:r>
            <a:r>
              <a:rPr lang="en-US" smtClean="0"/>
              <a:t>with it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135</TotalTime>
  <Words>193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JavaScript</vt:lpstr>
      <vt:lpstr>What is it?</vt:lpstr>
      <vt:lpstr>Like Java? NO!</vt:lpstr>
      <vt:lpstr>Why is this cool?</vt:lpstr>
      <vt:lpstr>jQuery – Quick Overview</vt:lpstr>
      <vt:lpstr>Make something</vt:lpstr>
      <vt:lpstr>Nodejs</vt:lpstr>
      <vt:lpstr>New language?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Sheila</dc:creator>
  <cp:lastModifiedBy>Sheila</cp:lastModifiedBy>
  <cp:revision>14</cp:revision>
  <dcterms:created xsi:type="dcterms:W3CDTF">2014-02-06T23:28:03Z</dcterms:created>
  <dcterms:modified xsi:type="dcterms:W3CDTF">2014-02-07T01:47:42Z</dcterms:modified>
</cp:coreProperties>
</file>