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8" r:id="rId6"/>
    <p:sldId id="271" r:id="rId7"/>
    <p:sldId id="269" r:id="rId8"/>
    <p:sldId id="270" r:id="rId9"/>
    <p:sldId id="272" r:id="rId10"/>
    <p:sldId id="273" r:id="rId11"/>
    <p:sldId id="274" r:id="rId12"/>
    <p:sldId id="275" r:id="rId13"/>
    <p:sldId id="259" r:id="rId14"/>
    <p:sldId id="260" r:id="rId15"/>
    <p:sldId id="261" r:id="rId16"/>
    <p:sldId id="262" r:id="rId17"/>
    <p:sldId id="263" r:id="rId18"/>
    <p:sldId id="264"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C5D08B-E49E-46C0-B983-0696882E6653}"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154457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5D08B-E49E-46C0-B983-0696882E6653}"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265697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5D08B-E49E-46C0-B983-0696882E6653}"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42795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5D08B-E49E-46C0-B983-0696882E6653}"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278542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C5D08B-E49E-46C0-B983-0696882E6653}"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27507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C5D08B-E49E-46C0-B983-0696882E6653}"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174299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C5D08B-E49E-46C0-B983-0696882E6653}"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215213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C5D08B-E49E-46C0-B983-0696882E6653}"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165928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5D08B-E49E-46C0-B983-0696882E6653}"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173731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C5D08B-E49E-46C0-B983-0696882E6653}"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138653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C5D08B-E49E-46C0-B983-0696882E6653}"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E4D71-A52B-4749-92E3-9A2CB3481860}" type="slidenum">
              <a:rPr lang="en-US" smtClean="0"/>
              <a:t>‹#›</a:t>
            </a:fld>
            <a:endParaRPr lang="en-US"/>
          </a:p>
        </p:txBody>
      </p:sp>
    </p:spTree>
    <p:extLst>
      <p:ext uri="{BB962C8B-B14F-4D97-AF65-F5344CB8AC3E}">
        <p14:creationId xmlns:p14="http://schemas.microsoft.com/office/powerpoint/2010/main" val="372768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5D08B-E49E-46C0-B983-0696882E6653}" type="datetimeFigureOut">
              <a:rPr lang="en-US" smtClean="0"/>
              <a:t>3/2/2020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E4D71-A52B-4749-92E3-9A2CB3481860}" type="slidenum">
              <a:rPr lang="en-US" smtClean="0"/>
              <a:t>‹#›</a:t>
            </a:fld>
            <a:endParaRPr lang="en-US"/>
          </a:p>
        </p:txBody>
      </p:sp>
    </p:spTree>
    <p:extLst>
      <p:ext uri="{BB962C8B-B14F-4D97-AF65-F5344CB8AC3E}">
        <p14:creationId xmlns:p14="http://schemas.microsoft.com/office/powerpoint/2010/main" val="355665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333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19751" y="1825625"/>
            <a:ext cx="9152497" cy="4351338"/>
          </a:xfrm>
          <a:prstGeom prst="rect">
            <a:avLst/>
          </a:prstGeom>
        </p:spPr>
      </p:pic>
    </p:spTree>
    <p:extLst>
      <p:ext uri="{BB962C8B-B14F-4D97-AF65-F5344CB8AC3E}">
        <p14:creationId xmlns:p14="http://schemas.microsoft.com/office/powerpoint/2010/main" val="265126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463040" y="1825625"/>
            <a:ext cx="9027848" cy="4936162"/>
          </a:xfrm>
          <a:prstGeom prst="rect">
            <a:avLst/>
          </a:prstGeom>
        </p:spPr>
      </p:pic>
    </p:spTree>
    <p:extLst>
      <p:ext uri="{BB962C8B-B14F-4D97-AF65-F5344CB8AC3E}">
        <p14:creationId xmlns:p14="http://schemas.microsoft.com/office/powerpoint/2010/main" val="176267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541417" y="1825624"/>
            <a:ext cx="8621486" cy="5014643"/>
          </a:xfrm>
          <a:prstGeom prst="rect">
            <a:avLst/>
          </a:prstGeom>
        </p:spPr>
      </p:pic>
    </p:spTree>
    <p:extLst>
      <p:ext uri="{BB962C8B-B14F-4D97-AF65-F5344CB8AC3E}">
        <p14:creationId xmlns:p14="http://schemas.microsoft.com/office/powerpoint/2010/main" val="19264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75677" y="2405634"/>
            <a:ext cx="9640645" cy="3191320"/>
          </a:xfrm>
          <a:prstGeom prst="rect">
            <a:avLst/>
          </a:prstGeom>
        </p:spPr>
      </p:pic>
    </p:spTree>
    <p:extLst>
      <p:ext uri="{BB962C8B-B14F-4D97-AF65-F5344CB8AC3E}">
        <p14:creationId xmlns:p14="http://schemas.microsoft.com/office/powerpoint/2010/main" val="9059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73669" y="301449"/>
            <a:ext cx="8287907" cy="3172268"/>
          </a:xfrm>
          <a:prstGeom prst="rect">
            <a:avLst/>
          </a:prstGeom>
        </p:spPr>
      </p:pic>
      <p:pic>
        <p:nvPicPr>
          <p:cNvPr id="7" name="Picture 6"/>
          <p:cNvPicPr>
            <a:picLocks noChangeAspect="1"/>
          </p:cNvPicPr>
          <p:nvPr/>
        </p:nvPicPr>
        <p:blipFill>
          <a:blip r:embed="rId3"/>
          <a:stretch>
            <a:fillRect/>
          </a:stretch>
        </p:blipFill>
        <p:spPr>
          <a:xfrm>
            <a:off x="3540776" y="3441060"/>
            <a:ext cx="4953691" cy="3238952"/>
          </a:xfrm>
          <a:prstGeom prst="rect">
            <a:avLst/>
          </a:prstGeom>
        </p:spPr>
      </p:pic>
    </p:spTree>
    <p:extLst>
      <p:ext uri="{BB962C8B-B14F-4D97-AF65-F5344CB8AC3E}">
        <p14:creationId xmlns:p14="http://schemas.microsoft.com/office/powerpoint/2010/main" val="16721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685309" y="2008365"/>
            <a:ext cx="8821381" cy="4591691"/>
          </a:xfrm>
          <a:prstGeom prst="rect">
            <a:avLst/>
          </a:prstGeom>
        </p:spPr>
      </p:pic>
      <p:pic>
        <p:nvPicPr>
          <p:cNvPr id="5" name="Picture 4"/>
          <p:cNvPicPr>
            <a:picLocks noChangeAspect="1"/>
          </p:cNvPicPr>
          <p:nvPr/>
        </p:nvPicPr>
        <p:blipFill>
          <a:blip r:embed="rId3"/>
          <a:stretch>
            <a:fillRect/>
          </a:stretch>
        </p:blipFill>
        <p:spPr>
          <a:xfrm>
            <a:off x="7281135" y="2207814"/>
            <a:ext cx="2619741" cy="1162212"/>
          </a:xfrm>
          <a:prstGeom prst="rect">
            <a:avLst/>
          </a:prstGeom>
        </p:spPr>
      </p:pic>
      <p:pic>
        <p:nvPicPr>
          <p:cNvPr id="6" name="Picture 5"/>
          <p:cNvPicPr>
            <a:picLocks noChangeAspect="1"/>
          </p:cNvPicPr>
          <p:nvPr/>
        </p:nvPicPr>
        <p:blipFill>
          <a:blip r:embed="rId4"/>
          <a:stretch>
            <a:fillRect/>
          </a:stretch>
        </p:blipFill>
        <p:spPr>
          <a:xfrm>
            <a:off x="5414660" y="3756446"/>
            <a:ext cx="2381582" cy="1095528"/>
          </a:xfrm>
          <a:prstGeom prst="rect">
            <a:avLst/>
          </a:prstGeom>
        </p:spPr>
      </p:pic>
    </p:spTree>
    <p:extLst>
      <p:ext uri="{BB962C8B-B14F-4D97-AF65-F5344CB8AC3E}">
        <p14:creationId xmlns:p14="http://schemas.microsoft.com/office/powerpoint/2010/main" val="332425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81210" y="1825625"/>
            <a:ext cx="8429580" cy="4351338"/>
          </a:xfrm>
          <a:prstGeom prst="rect">
            <a:avLst/>
          </a:prstGeom>
        </p:spPr>
      </p:pic>
      <p:pic>
        <p:nvPicPr>
          <p:cNvPr id="5" name="Picture 4"/>
          <p:cNvPicPr>
            <a:picLocks noChangeAspect="1"/>
          </p:cNvPicPr>
          <p:nvPr/>
        </p:nvPicPr>
        <p:blipFill>
          <a:blip r:embed="rId3"/>
          <a:stretch>
            <a:fillRect/>
          </a:stretch>
        </p:blipFill>
        <p:spPr>
          <a:xfrm>
            <a:off x="9645565" y="1938989"/>
            <a:ext cx="2546435" cy="2476257"/>
          </a:xfrm>
          <a:prstGeom prst="rect">
            <a:avLst/>
          </a:prstGeom>
        </p:spPr>
      </p:pic>
      <p:pic>
        <p:nvPicPr>
          <p:cNvPr id="6" name="Picture 5"/>
          <p:cNvPicPr>
            <a:picLocks noChangeAspect="1"/>
          </p:cNvPicPr>
          <p:nvPr/>
        </p:nvPicPr>
        <p:blipFill>
          <a:blip r:embed="rId4"/>
          <a:stretch>
            <a:fillRect/>
          </a:stretch>
        </p:blipFill>
        <p:spPr>
          <a:xfrm>
            <a:off x="7959405" y="2119694"/>
            <a:ext cx="1686160" cy="1057423"/>
          </a:xfrm>
          <a:prstGeom prst="rect">
            <a:avLst/>
          </a:prstGeom>
        </p:spPr>
      </p:pic>
    </p:spTree>
    <p:extLst>
      <p:ext uri="{BB962C8B-B14F-4D97-AF65-F5344CB8AC3E}">
        <p14:creationId xmlns:p14="http://schemas.microsoft.com/office/powerpoint/2010/main" val="115660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70217" y="2524712"/>
            <a:ext cx="4511970" cy="3729895"/>
          </a:xfrm>
          <a:prstGeom prst="rect">
            <a:avLst/>
          </a:prstGeom>
        </p:spPr>
      </p:pic>
      <p:pic>
        <p:nvPicPr>
          <p:cNvPr id="5" name="Picture 4"/>
          <p:cNvPicPr>
            <a:picLocks noChangeAspect="1"/>
          </p:cNvPicPr>
          <p:nvPr/>
        </p:nvPicPr>
        <p:blipFill>
          <a:blip r:embed="rId3"/>
          <a:stretch>
            <a:fillRect/>
          </a:stretch>
        </p:blipFill>
        <p:spPr>
          <a:xfrm>
            <a:off x="8352066" y="2805598"/>
            <a:ext cx="2421113" cy="1047945"/>
          </a:xfrm>
          <a:prstGeom prst="rect">
            <a:avLst/>
          </a:prstGeom>
        </p:spPr>
      </p:pic>
    </p:spTree>
    <p:extLst>
      <p:ext uri="{BB962C8B-B14F-4D97-AF65-F5344CB8AC3E}">
        <p14:creationId xmlns:p14="http://schemas.microsoft.com/office/powerpoint/2010/main" val="34450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19835" y="1825625"/>
            <a:ext cx="8292172" cy="4351338"/>
          </a:xfrm>
          <a:prstGeom prst="rect">
            <a:avLst/>
          </a:prstGeom>
        </p:spPr>
      </p:pic>
      <p:pic>
        <p:nvPicPr>
          <p:cNvPr id="5" name="Picture 4"/>
          <p:cNvPicPr>
            <a:picLocks noChangeAspect="1"/>
          </p:cNvPicPr>
          <p:nvPr/>
        </p:nvPicPr>
        <p:blipFill>
          <a:blip r:embed="rId3"/>
          <a:stretch>
            <a:fillRect/>
          </a:stretch>
        </p:blipFill>
        <p:spPr>
          <a:xfrm>
            <a:off x="838200" y="1825625"/>
            <a:ext cx="2581635" cy="1609950"/>
          </a:xfrm>
          <a:prstGeom prst="rect">
            <a:avLst/>
          </a:prstGeom>
        </p:spPr>
      </p:pic>
      <p:pic>
        <p:nvPicPr>
          <p:cNvPr id="6" name="Picture 5"/>
          <p:cNvPicPr>
            <a:picLocks noChangeAspect="1"/>
          </p:cNvPicPr>
          <p:nvPr/>
        </p:nvPicPr>
        <p:blipFill>
          <a:blip r:embed="rId4"/>
          <a:stretch>
            <a:fillRect/>
          </a:stretch>
        </p:blipFill>
        <p:spPr>
          <a:xfrm>
            <a:off x="838200" y="3570511"/>
            <a:ext cx="2587672" cy="1693819"/>
          </a:xfrm>
          <a:prstGeom prst="rect">
            <a:avLst/>
          </a:prstGeom>
        </p:spPr>
      </p:pic>
    </p:spTree>
    <p:extLst>
      <p:ext uri="{BB962C8B-B14F-4D97-AF65-F5344CB8AC3E}">
        <p14:creationId xmlns:p14="http://schemas.microsoft.com/office/powerpoint/2010/main" val="252842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87094" y="1917065"/>
            <a:ext cx="8166706" cy="4351338"/>
          </a:xfrm>
          <a:prstGeom prst="rect">
            <a:avLst/>
          </a:prstGeom>
        </p:spPr>
      </p:pic>
      <p:pic>
        <p:nvPicPr>
          <p:cNvPr id="5" name="Picture 4"/>
          <p:cNvPicPr>
            <a:picLocks noChangeAspect="1"/>
          </p:cNvPicPr>
          <p:nvPr/>
        </p:nvPicPr>
        <p:blipFill>
          <a:blip r:embed="rId3"/>
          <a:stretch>
            <a:fillRect/>
          </a:stretch>
        </p:blipFill>
        <p:spPr>
          <a:xfrm>
            <a:off x="538774" y="4114800"/>
            <a:ext cx="2648319" cy="1496400"/>
          </a:xfrm>
          <a:prstGeom prst="rect">
            <a:avLst/>
          </a:prstGeom>
        </p:spPr>
      </p:pic>
      <p:pic>
        <p:nvPicPr>
          <p:cNvPr id="6" name="Picture 5"/>
          <p:cNvPicPr>
            <a:picLocks noChangeAspect="1"/>
          </p:cNvPicPr>
          <p:nvPr/>
        </p:nvPicPr>
        <p:blipFill>
          <a:blip r:embed="rId4"/>
          <a:stretch>
            <a:fillRect/>
          </a:stretch>
        </p:blipFill>
        <p:spPr>
          <a:xfrm>
            <a:off x="538774" y="1917065"/>
            <a:ext cx="2648320" cy="1600423"/>
          </a:xfrm>
          <a:prstGeom prst="rect">
            <a:avLst/>
          </a:prstGeom>
        </p:spPr>
      </p:pic>
    </p:spTree>
    <p:extLst>
      <p:ext uri="{BB962C8B-B14F-4D97-AF65-F5344CB8AC3E}">
        <p14:creationId xmlns:p14="http://schemas.microsoft.com/office/powerpoint/2010/main" val="258907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far we have only looked at the qualitative variable of who won each county. To get a slightly different, perhaps more refined perspective, we will now look at each candidate based on the fraction of votes they obtained in each county and see how these relate to the some of the demographics we have:</a:t>
            </a:r>
          </a:p>
        </p:txBody>
      </p:sp>
    </p:spTree>
    <p:extLst>
      <p:ext uri="{BB962C8B-B14F-4D97-AF65-F5344CB8AC3E}">
        <p14:creationId xmlns:p14="http://schemas.microsoft.com/office/powerpoint/2010/main" val="299729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839097" y="2426997"/>
            <a:ext cx="5024304" cy="4077697"/>
          </a:xfrm>
          <a:prstGeom prst="rect">
            <a:avLst/>
          </a:prstGeom>
        </p:spPr>
      </p:pic>
      <p:pic>
        <p:nvPicPr>
          <p:cNvPr id="5" name="Picture 4"/>
          <p:cNvPicPr>
            <a:picLocks noChangeAspect="1"/>
          </p:cNvPicPr>
          <p:nvPr/>
        </p:nvPicPr>
        <p:blipFill>
          <a:blip r:embed="rId3"/>
          <a:stretch>
            <a:fillRect/>
          </a:stretch>
        </p:blipFill>
        <p:spPr>
          <a:xfrm>
            <a:off x="1351887" y="2770169"/>
            <a:ext cx="3519935" cy="1971648"/>
          </a:xfrm>
          <a:prstGeom prst="rect">
            <a:avLst/>
          </a:prstGeom>
        </p:spPr>
      </p:pic>
    </p:spTree>
    <p:extLst>
      <p:ext uri="{BB962C8B-B14F-4D97-AF65-F5344CB8AC3E}">
        <p14:creationId xmlns:p14="http://schemas.microsoft.com/office/powerpoint/2010/main" val="25314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fontAlgn="base"/>
            <a:r>
              <a:rPr lang="en-US" dirty="0"/>
              <a:t>1.Ekonomi </a:t>
            </a:r>
            <a:r>
              <a:rPr lang="en-US" dirty="0" err="1"/>
              <a:t>dan</a:t>
            </a:r>
            <a:r>
              <a:rPr lang="en-US" dirty="0"/>
              <a:t> </a:t>
            </a:r>
            <a:r>
              <a:rPr lang="en-US" dirty="0" err="1"/>
              <a:t>Pajak</a:t>
            </a:r>
            <a:r>
              <a:rPr lang="en-US" dirty="0"/>
              <a:t/>
            </a:r>
            <a:br>
              <a:rPr lang="en-US" dirty="0"/>
            </a:br>
            <a:r>
              <a:rPr lang="en-US" dirty="0"/>
              <a:t>Hillary Clinton: </a:t>
            </a:r>
            <a:r>
              <a:rPr lang="en-US" dirty="0" err="1"/>
              <a:t>Mengajukan</a:t>
            </a:r>
            <a:r>
              <a:rPr lang="en-US" dirty="0"/>
              <a:t> </a:t>
            </a:r>
            <a:r>
              <a:rPr lang="en-US" dirty="0" err="1"/>
              <a:t>investasi</a:t>
            </a:r>
            <a:r>
              <a:rPr lang="en-US" dirty="0"/>
              <a:t> </a:t>
            </a:r>
            <a:r>
              <a:rPr lang="en-US" dirty="0" err="1"/>
              <a:t>publik</a:t>
            </a:r>
            <a:r>
              <a:rPr lang="en-US" dirty="0"/>
              <a:t> </a:t>
            </a:r>
            <a:r>
              <a:rPr lang="en-US" dirty="0" err="1"/>
              <a:t>untuk</a:t>
            </a:r>
            <a:r>
              <a:rPr lang="en-US" dirty="0"/>
              <a:t> </a:t>
            </a:r>
            <a:r>
              <a:rPr lang="en-US" dirty="0" err="1"/>
              <a:t>mendorong</a:t>
            </a:r>
            <a:r>
              <a:rPr lang="en-US" dirty="0"/>
              <a:t> </a:t>
            </a:r>
            <a:r>
              <a:rPr lang="en-US" dirty="0" err="1"/>
              <a:t>pertumbuhan</a:t>
            </a:r>
            <a:r>
              <a:rPr lang="en-US" dirty="0"/>
              <a:t> </a:t>
            </a:r>
            <a:r>
              <a:rPr lang="en-US" dirty="0" err="1"/>
              <a:t>lapangan</a:t>
            </a:r>
            <a:r>
              <a:rPr lang="en-US" dirty="0"/>
              <a:t> </a:t>
            </a:r>
            <a:r>
              <a:rPr lang="en-US" dirty="0" err="1"/>
              <a:t>kerja</a:t>
            </a:r>
            <a:r>
              <a:rPr lang="en-US" dirty="0"/>
              <a:t>, </a:t>
            </a:r>
            <a:r>
              <a:rPr lang="en-US" dirty="0" err="1"/>
              <a:t>mengalokasikan</a:t>
            </a:r>
            <a:r>
              <a:rPr lang="en-US" dirty="0"/>
              <a:t> </a:t>
            </a:r>
            <a:r>
              <a:rPr lang="en-US" dirty="0" err="1"/>
              <a:t>pajak</a:t>
            </a:r>
            <a:r>
              <a:rPr lang="en-US" dirty="0"/>
              <a:t> </a:t>
            </a:r>
            <a:r>
              <a:rPr lang="en-US" dirty="0" err="1"/>
              <a:t>untuk</a:t>
            </a:r>
            <a:r>
              <a:rPr lang="en-US" dirty="0"/>
              <a:t> </a:t>
            </a:r>
            <a:r>
              <a:rPr lang="en-US" dirty="0" err="1"/>
              <a:t>beasiswa</a:t>
            </a:r>
            <a:r>
              <a:rPr lang="en-US" dirty="0"/>
              <a:t> </a:t>
            </a:r>
            <a:r>
              <a:rPr lang="en-US" dirty="0" err="1"/>
              <a:t>kuliah</a:t>
            </a:r>
            <a:r>
              <a:rPr lang="en-US" dirty="0"/>
              <a:t>. </a:t>
            </a:r>
            <a:r>
              <a:rPr lang="en-US" dirty="0" err="1"/>
              <a:t>Memperkenalkan</a:t>
            </a:r>
            <a:r>
              <a:rPr lang="en-US" dirty="0"/>
              <a:t> </a:t>
            </a:r>
            <a:r>
              <a:rPr lang="en-US" dirty="0" err="1"/>
              <a:t>sistem</a:t>
            </a:r>
            <a:r>
              <a:rPr lang="en-US" dirty="0"/>
              <a:t> </a:t>
            </a:r>
            <a:r>
              <a:rPr lang="en-US" dirty="0" err="1"/>
              <a:t>perpajakan</a:t>
            </a:r>
            <a:r>
              <a:rPr lang="en-US" dirty="0"/>
              <a:t> yang </a:t>
            </a:r>
            <a:r>
              <a:rPr lang="en-US" dirty="0" err="1"/>
              <a:t>adil</a:t>
            </a:r>
            <a:r>
              <a:rPr lang="en-US" dirty="0"/>
              <a:t>, </a:t>
            </a:r>
            <a:r>
              <a:rPr lang="en-US" dirty="0" err="1"/>
              <a:t>menyederhanakan</a:t>
            </a:r>
            <a:r>
              <a:rPr lang="en-US" dirty="0"/>
              <a:t> </a:t>
            </a:r>
            <a:r>
              <a:rPr lang="en-US" dirty="0" err="1"/>
              <a:t>pajak</a:t>
            </a:r>
            <a:r>
              <a:rPr lang="en-US" dirty="0"/>
              <a:t> </a:t>
            </a:r>
            <a:r>
              <a:rPr lang="en-US" dirty="0" err="1"/>
              <a:t>bahkan</a:t>
            </a:r>
            <a:r>
              <a:rPr lang="en-US" dirty="0"/>
              <a:t> </a:t>
            </a:r>
            <a:r>
              <a:rPr lang="en-US" dirty="0" err="1"/>
              <a:t>menghapus</a:t>
            </a:r>
            <a:r>
              <a:rPr lang="en-US" dirty="0"/>
              <a:t> </a:t>
            </a:r>
            <a:r>
              <a:rPr lang="en-US" dirty="0" err="1"/>
              <a:t>pajak</a:t>
            </a:r>
            <a:r>
              <a:rPr lang="en-US" dirty="0"/>
              <a:t> </a:t>
            </a:r>
            <a:r>
              <a:rPr lang="en-US" dirty="0" err="1"/>
              <a:t>bagi</a:t>
            </a:r>
            <a:r>
              <a:rPr lang="en-US" dirty="0"/>
              <a:t> </a:t>
            </a:r>
            <a:r>
              <a:rPr lang="en-US" dirty="0" err="1"/>
              <a:t>usaha</a:t>
            </a:r>
            <a:r>
              <a:rPr lang="en-US" dirty="0"/>
              <a:t> </a:t>
            </a:r>
            <a:r>
              <a:rPr lang="en-US" dirty="0" err="1"/>
              <a:t>kecil</a:t>
            </a:r>
            <a:r>
              <a:rPr lang="en-US" dirty="0"/>
              <a:t>, </a:t>
            </a:r>
            <a:r>
              <a:rPr lang="en-US" dirty="0" err="1"/>
              <a:t>menerapkan</a:t>
            </a:r>
            <a:r>
              <a:rPr lang="en-US" dirty="0"/>
              <a:t> "exit tax" </a:t>
            </a:r>
            <a:r>
              <a:rPr lang="en-US" dirty="0" err="1"/>
              <a:t>perusahaan-perusahaan</a:t>
            </a:r>
            <a:r>
              <a:rPr lang="en-US" dirty="0"/>
              <a:t> yang </a:t>
            </a:r>
            <a:r>
              <a:rPr lang="en-US" dirty="0" err="1"/>
              <a:t>keluar</a:t>
            </a:r>
            <a:r>
              <a:rPr lang="en-US" dirty="0"/>
              <a:t> </a:t>
            </a:r>
            <a:r>
              <a:rPr lang="en-US" dirty="0" err="1"/>
              <a:t>dari</a:t>
            </a:r>
            <a:r>
              <a:rPr lang="en-US" dirty="0"/>
              <a:t> AS, </a:t>
            </a:r>
            <a:r>
              <a:rPr lang="en-US" dirty="0" err="1"/>
              <a:t>dan</a:t>
            </a:r>
            <a:r>
              <a:rPr lang="en-US" dirty="0"/>
              <a:t> </a:t>
            </a:r>
            <a:r>
              <a:rPr lang="en-US" dirty="0" err="1"/>
              <a:t>menutup</a:t>
            </a:r>
            <a:r>
              <a:rPr lang="en-US" dirty="0"/>
              <a:t> </a:t>
            </a:r>
            <a:r>
              <a:rPr lang="en-US" dirty="0" err="1"/>
              <a:t>celah</a:t>
            </a:r>
            <a:r>
              <a:rPr lang="en-US" dirty="0"/>
              <a:t> </a:t>
            </a:r>
            <a:r>
              <a:rPr lang="en-US" dirty="0" err="1"/>
              <a:t>untuk</a:t>
            </a:r>
            <a:r>
              <a:rPr lang="en-US" dirty="0"/>
              <a:t> </a:t>
            </a:r>
            <a:r>
              <a:rPr lang="en-US" dirty="0" err="1"/>
              <a:t>dieksploitasi</a:t>
            </a:r>
            <a:r>
              <a:rPr lang="en-US" dirty="0"/>
              <a:t> </a:t>
            </a:r>
            <a:r>
              <a:rPr lang="en-US" dirty="0" err="1"/>
              <a:t>perusahaan-perusahaan</a:t>
            </a:r>
            <a:r>
              <a:rPr lang="en-US" dirty="0"/>
              <a:t> </a:t>
            </a:r>
            <a:r>
              <a:rPr lang="en-US" dirty="0" err="1"/>
              <a:t>besar</a:t>
            </a:r>
            <a:r>
              <a:rPr lang="en-US" dirty="0"/>
              <a:t>.</a:t>
            </a:r>
          </a:p>
          <a:p>
            <a:pPr fontAlgn="base"/>
            <a:r>
              <a:rPr lang="en-US" dirty="0"/>
              <a:t>Donald Trump: '</a:t>
            </a:r>
            <a:r>
              <a:rPr lang="en-US" dirty="0" err="1"/>
              <a:t>Perang</a:t>
            </a:r>
            <a:r>
              <a:rPr lang="en-US" dirty="0"/>
              <a:t> </a:t>
            </a:r>
            <a:r>
              <a:rPr lang="en-US" dirty="0" err="1"/>
              <a:t>perdagangan</a:t>
            </a:r>
            <a:r>
              <a:rPr lang="en-US" dirty="0"/>
              <a:t>' </a:t>
            </a:r>
            <a:r>
              <a:rPr lang="en-US" dirty="0" err="1"/>
              <a:t>dengan</a:t>
            </a:r>
            <a:r>
              <a:rPr lang="en-US" dirty="0"/>
              <a:t> </a:t>
            </a:r>
            <a:r>
              <a:rPr lang="en-US" dirty="0" err="1"/>
              <a:t>Tiongkok</a:t>
            </a:r>
            <a:r>
              <a:rPr lang="en-US" dirty="0"/>
              <a:t>, </a:t>
            </a:r>
            <a:r>
              <a:rPr lang="en-US" dirty="0" err="1"/>
              <a:t>menaikkan</a:t>
            </a:r>
            <a:r>
              <a:rPr lang="en-US" dirty="0"/>
              <a:t> </a:t>
            </a:r>
            <a:r>
              <a:rPr lang="en-US" dirty="0" err="1"/>
              <a:t>pajak</a:t>
            </a:r>
            <a:r>
              <a:rPr lang="en-US" dirty="0"/>
              <a:t> </a:t>
            </a:r>
            <a:r>
              <a:rPr lang="en-US" dirty="0" err="1"/>
              <a:t>impor</a:t>
            </a:r>
            <a:r>
              <a:rPr lang="en-US" dirty="0"/>
              <a:t> </a:t>
            </a:r>
            <a:r>
              <a:rPr lang="en-US" dirty="0" err="1"/>
              <a:t>dari</a:t>
            </a:r>
            <a:r>
              <a:rPr lang="en-US" dirty="0"/>
              <a:t> </a:t>
            </a:r>
            <a:r>
              <a:rPr lang="en-US" dirty="0" err="1"/>
              <a:t>Tiongkok</a:t>
            </a:r>
            <a:r>
              <a:rPr lang="en-US" dirty="0"/>
              <a:t> </a:t>
            </a:r>
            <a:r>
              <a:rPr lang="en-US" dirty="0" err="1"/>
              <a:t>dan</a:t>
            </a:r>
            <a:r>
              <a:rPr lang="en-US" dirty="0"/>
              <a:t> </a:t>
            </a:r>
            <a:r>
              <a:rPr lang="en-US" dirty="0" err="1"/>
              <a:t>Meksiko</a:t>
            </a:r>
            <a:r>
              <a:rPr lang="en-US" dirty="0"/>
              <a:t>, </a:t>
            </a:r>
            <a:r>
              <a:rPr lang="en-US" dirty="0" err="1"/>
              <a:t>menurunkan</a:t>
            </a:r>
            <a:r>
              <a:rPr lang="en-US" dirty="0"/>
              <a:t> </a:t>
            </a:r>
            <a:r>
              <a:rPr lang="en-US" dirty="0" err="1"/>
              <a:t>pajak</a:t>
            </a:r>
            <a:r>
              <a:rPr lang="en-US" dirty="0"/>
              <a:t> </a:t>
            </a:r>
            <a:r>
              <a:rPr lang="en-US" dirty="0" err="1"/>
              <a:t>dalam</a:t>
            </a:r>
            <a:r>
              <a:rPr lang="en-US" dirty="0"/>
              <a:t> </a:t>
            </a:r>
            <a:r>
              <a:rPr lang="en-US" dirty="0" err="1"/>
              <a:t>negeri</a:t>
            </a:r>
            <a:r>
              <a:rPr lang="en-US" dirty="0"/>
              <a:t>. </a:t>
            </a:r>
            <a:r>
              <a:rPr lang="en-US" dirty="0" err="1"/>
              <a:t>Mengurangi</a:t>
            </a:r>
            <a:r>
              <a:rPr lang="en-US" dirty="0"/>
              <a:t> </a:t>
            </a:r>
            <a:r>
              <a:rPr lang="en-US" dirty="0" err="1"/>
              <a:t>pajak</a:t>
            </a:r>
            <a:r>
              <a:rPr lang="en-US" dirty="0"/>
              <a:t> </a:t>
            </a:r>
            <a:r>
              <a:rPr lang="en-US" dirty="0" err="1"/>
              <a:t>bagi</a:t>
            </a:r>
            <a:r>
              <a:rPr lang="en-US" dirty="0"/>
              <a:t> </a:t>
            </a:r>
            <a:r>
              <a:rPr lang="en-US" dirty="0" err="1"/>
              <a:t>pekerja</a:t>
            </a:r>
            <a:r>
              <a:rPr lang="en-US" dirty="0"/>
              <a:t> </a:t>
            </a:r>
            <a:r>
              <a:rPr lang="en-US" dirty="0" err="1"/>
              <a:t>kelas</a:t>
            </a:r>
            <a:r>
              <a:rPr lang="en-US" dirty="0"/>
              <a:t> </a:t>
            </a:r>
            <a:r>
              <a:rPr lang="en-US" dirty="0" err="1"/>
              <a:t>menengah</a:t>
            </a:r>
            <a:r>
              <a:rPr lang="en-US" dirty="0"/>
              <a:t>, </a:t>
            </a:r>
            <a:r>
              <a:rPr lang="en-US" dirty="0" err="1"/>
              <a:t>menerapkan</a:t>
            </a:r>
            <a:r>
              <a:rPr lang="en-US" dirty="0"/>
              <a:t> rate </a:t>
            </a:r>
            <a:r>
              <a:rPr lang="en-US" dirty="0" err="1"/>
              <a:t>pajak</a:t>
            </a:r>
            <a:r>
              <a:rPr lang="en-US" dirty="0"/>
              <a:t> yang </a:t>
            </a:r>
            <a:r>
              <a:rPr lang="en-US" dirty="0" err="1"/>
              <a:t>kompetitif</a:t>
            </a:r>
            <a:r>
              <a:rPr lang="en-US" dirty="0"/>
              <a:t> </a:t>
            </a:r>
            <a:r>
              <a:rPr lang="en-US" dirty="0" err="1"/>
              <a:t>terhadap</a:t>
            </a:r>
            <a:r>
              <a:rPr lang="en-US" dirty="0"/>
              <a:t> </a:t>
            </a:r>
            <a:r>
              <a:rPr lang="en-US" dirty="0" err="1"/>
              <a:t>pebisnis</a:t>
            </a:r>
            <a:r>
              <a:rPr lang="en-US" dirty="0"/>
              <a:t> agar </a:t>
            </a:r>
            <a:r>
              <a:rPr lang="en-US" dirty="0" err="1"/>
              <a:t>tetap</a:t>
            </a:r>
            <a:r>
              <a:rPr lang="en-US" dirty="0"/>
              <a:t> </a:t>
            </a:r>
            <a:r>
              <a:rPr lang="en-US" dirty="0" err="1"/>
              <a:t>bertahan</a:t>
            </a:r>
            <a:r>
              <a:rPr lang="en-US" dirty="0"/>
              <a:t> di AS.</a:t>
            </a:r>
          </a:p>
          <a:p>
            <a:pPr fontAlgn="base"/>
            <a:r>
              <a:rPr lang="en-US" dirty="0"/>
              <a:t>2.Luar </a:t>
            </a:r>
            <a:r>
              <a:rPr lang="en-US" dirty="0" err="1"/>
              <a:t>negeri</a:t>
            </a:r>
            <a:r>
              <a:rPr lang="en-US" dirty="0"/>
              <a:t/>
            </a:r>
            <a:br>
              <a:rPr lang="en-US" dirty="0"/>
            </a:br>
            <a:r>
              <a:rPr lang="en-US" dirty="0"/>
              <a:t>Hillary Clinton: </a:t>
            </a:r>
            <a:r>
              <a:rPr lang="en-US" dirty="0" err="1"/>
              <a:t>Meningkatkan</a:t>
            </a:r>
            <a:r>
              <a:rPr lang="en-US" dirty="0"/>
              <a:t> </a:t>
            </a:r>
            <a:r>
              <a:rPr lang="en-US" dirty="0" err="1"/>
              <a:t>serangan</a:t>
            </a:r>
            <a:r>
              <a:rPr lang="en-US" dirty="0"/>
              <a:t> </a:t>
            </a:r>
            <a:r>
              <a:rPr lang="en-US" dirty="0" err="1"/>
              <a:t>udara</a:t>
            </a:r>
            <a:r>
              <a:rPr lang="en-US" dirty="0"/>
              <a:t> </a:t>
            </a:r>
            <a:r>
              <a:rPr lang="en-US" dirty="0" err="1"/>
              <a:t>untuk</a:t>
            </a:r>
            <a:r>
              <a:rPr lang="en-US" dirty="0"/>
              <a:t> </a:t>
            </a:r>
            <a:r>
              <a:rPr lang="en-US" dirty="0" err="1"/>
              <a:t>melawan</a:t>
            </a:r>
            <a:r>
              <a:rPr lang="en-US" dirty="0"/>
              <a:t> ISIS, </a:t>
            </a:r>
            <a:r>
              <a:rPr lang="en-US" dirty="0" err="1"/>
              <a:t>bertindak</a:t>
            </a:r>
            <a:r>
              <a:rPr lang="en-US" dirty="0"/>
              <a:t> </a:t>
            </a:r>
            <a:r>
              <a:rPr lang="en-US" dirty="0" err="1"/>
              <a:t>tegas</a:t>
            </a:r>
            <a:r>
              <a:rPr lang="en-US" dirty="0"/>
              <a:t> </a:t>
            </a:r>
            <a:r>
              <a:rPr lang="en-US" dirty="0" err="1"/>
              <a:t>namun</a:t>
            </a:r>
            <a:r>
              <a:rPr lang="en-US" dirty="0"/>
              <a:t> </a:t>
            </a:r>
            <a:r>
              <a:rPr lang="en-US" dirty="0" err="1"/>
              <a:t>bijak</a:t>
            </a:r>
            <a:r>
              <a:rPr lang="en-US" dirty="0"/>
              <a:t> </a:t>
            </a:r>
            <a:r>
              <a:rPr lang="en-US" dirty="0" err="1"/>
              <a:t>terhadap</a:t>
            </a:r>
            <a:r>
              <a:rPr lang="en-US" dirty="0"/>
              <a:t> rival-rival AS.</a:t>
            </a:r>
          </a:p>
          <a:p>
            <a:pPr fontAlgn="base"/>
            <a:r>
              <a:rPr lang="en-US" dirty="0"/>
              <a:t>Donald Trump: </a:t>
            </a:r>
            <a:r>
              <a:rPr lang="en-US" dirty="0" err="1"/>
              <a:t>Menaikkan</a:t>
            </a:r>
            <a:r>
              <a:rPr lang="en-US" dirty="0"/>
              <a:t> </a:t>
            </a:r>
            <a:r>
              <a:rPr lang="en-US" dirty="0" err="1"/>
              <a:t>anggaran</a:t>
            </a:r>
            <a:r>
              <a:rPr lang="en-US" dirty="0"/>
              <a:t> </a:t>
            </a:r>
            <a:r>
              <a:rPr lang="en-US" dirty="0" err="1"/>
              <a:t>militer</a:t>
            </a:r>
            <a:r>
              <a:rPr lang="en-US" dirty="0"/>
              <a:t> </a:t>
            </a:r>
            <a:r>
              <a:rPr lang="en-US" dirty="0" err="1"/>
              <a:t>dan</a:t>
            </a:r>
            <a:r>
              <a:rPr lang="en-US" dirty="0"/>
              <a:t> </a:t>
            </a:r>
            <a:r>
              <a:rPr lang="en-US" dirty="0" err="1"/>
              <a:t>persenjataan</a:t>
            </a:r>
            <a:r>
              <a:rPr lang="en-US" dirty="0"/>
              <a:t> </a:t>
            </a:r>
            <a:r>
              <a:rPr lang="en-US" dirty="0" err="1"/>
              <a:t>untuk</a:t>
            </a:r>
            <a:r>
              <a:rPr lang="en-US" dirty="0"/>
              <a:t> </a:t>
            </a:r>
            <a:r>
              <a:rPr lang="en-US" dirty="0" err="1"/>
              <a:t>melawan</a:t>
            </a:r>
            <a:r>
              <a:rPr lang="en-US" dirty="0"/>
              <a:t> ISIS, </a:t>
            </a:r>
            <a:r>
              <a:rPr lang="en-US" dirty="0" err="1"/>
              <a:t>mempererat</a:t>
            </a:r>
            <a:r>
              <a:rPr lang="en-US" dirty="0"/>
              <a:t> </a:t>
            </a:r>
            <a:r>
              <a:rPr lang="en-US" dirty="0" err="1"/>
              <a:t>hubungan</a:t>
            </a:r>
            <a:r>
              <a:rPr lang="en-US" dirty="0"/>
              <a:t> </a:t>
            </a:r>
            <a:r>
              <a:rPr lang="en-US" dirty="0" err="1"/>
              <a:t>dengan</a:t>
            </a:r>
            <a:r>
              <a:rPr lang="en-US" dirty="0"/>
              <a:t> </a:t>
            </a:r>
            <a:r>
              <a:rPr lang="en-US" dirty="0" err="1"/>
              <a:t>Rusia</a:t>
            </a:r>
            <a:r>
              <a:rPr lang="en-US" dirty="0"/>
              <a:t>, </a:t>
            </a:r>
            <a:r>
              <a:rPr lang="en-US" dirty="0" err="1"/>
              <a:t>dan</a:t>
            </a:r>
            <a:r>
              <a:rPr lang="en-US" dirty="0"/>
              <a:t> </a:t>
            </a:r>
            <a:r>
              <a:rPr lang="en-US" dirty="0" err="1"/>
              <a:t>mendukung</a:t>
            </a:r>
            <a:r>
              <a:rPr lang="en-US" dirty="0"/>
              <a:t> </a:t>
            </a:r>
            <a:r>
              <a:rPr lang="en-US" dirty="0" err="1"/>
              <a:t>Brexit</a:t>
            </a:r>
            <a:r>
              <a:rPr lang="en-US" dirty="0"/>
              <a:t> (</a:t>
            </a:r>
            <a:r>
              <a:rPr lang="en-US" dirty="0" err="1"/>
              <a:t>Inggris</a:t>
            </a:r>
            <a:r>
              <a:rPr lang="en-US" dirty="0"/>
              <a:t> </a:t>
            </a:r>
            <a:r>
              <a:rPr lang="en-US" dirty="0" err="1"/>
              <a:t>keluar</a:t>
            </a:r>
            <a:r>
              <a:rPr lang="en-US" dirty="0"/>
              <a:t> </a:t>
            </a:r>
            <a:r>
              <a:rPr lang="en-US" dirty="0" err="1"/>
              <a:t>dari</a:t>
            </a:r>
            <a:r>
              <a:rPr lang="en-US" dirty="0"/>
              <a:t> </a:t>
            </a:r>
            <a:r>
              <a:rPr lang="en-US" dirty="0" err="1"/>
              <a:t>Uni</a:t>
            </a:r>
            <a:r>
              <a:rPr lang="en-US" dirty="0"/>
              <a:t> </a:t>
            </a:r>
            <a:r>
              <a:rPr lang="en-US" dirty="0" err="1"/>
              <a:t>Eropa</a:t>
            </a:r>
            <a:r>
              <a:rPr lang="en-US" dirty="0"/>
              <a:t>).</a:t>
            </a:r>
          </a:p>
          <a:p>
            <a:pPr fontAlgn="base"/>
            <a:endParaRPr lang="en-US" dirty="0"/>
          </a:p>
          <a:p>
            <a:pPr fontAlgn="base"/>
            <a:r>
              <a:rPr lang="en-US" dirty="0"/>
              <a:t>3.Imigrasi</a:t>
            </a:r>
            <a:br>
              <a:rPr lang="en-US" dirty="0"/>
            </a:br>
            <a:r>
              <a:rPr lang="en-US" dirty="0"/>
              <a:t>Hillary Clinton: </a:t>
            </a:r>
            <a:r>
              <a:rPr lang="en-US" dirty="0" err="1"/>
              <a:t>Memberikan</a:t>
            </a:r>
            <a:r>
              <a:rPr lang="en-US" dirty="0"/>
              <a:t> </a:t>
            </a:r>
            <a:r>
              <a:rPr lang="en-US" dirty="0" err="1"/>
              <a:t>kewarganegaraan</a:t>
            </a:r>
            <a:r>
              <a:rPr lang="en-US" dirty="0"/>
              <a:t> AS </a:t>
            </a:r>
            <a:r>
              <a:rPr lang="en-US" dirty="0" err="1"/>
              <a:t>untuk</a:t>
            </a:r>
            <a:r>
              <a:rPr lang="en-US" dirty="0"/>
              <a:t> </a:t>
            </a:r>
            <a:r>
              <a:rPr lang="en-US" dirty="0" err="1"/>
              <a:t>imigran</a:t>
            </a:r>
            <a:r>
              <a:rPr lang="en-US" dirty="0"/>
              <a:t> </a:t>
            </a:r>
            <a:r>
              <a:rPr lang="en-US" dirty="0" err="1"/>
              <a:t>ilegal</a:t>
            </a:r>
            <a:r>
              <a:rPr lang="en-US" dirty="0"/>
              <a:t>, </a:t>
            </a:r>
            <a:r>
              <a:rPr lang="en-US" dirty="0" err="1"/>
              <a:t>membuat</a:t>
            </a:r>
            <a:r>
              <a:rPr lang="en-US" dirty="0"/>
              <a:t> Kantor </a:t>
            </a:r>
            <a:r>
              <a:rPr lang="en-US" dirty="0" err="1"/>
              <a:t>Hubungan</a:t>
            </a:r>
            <a:r>
              <a:rPr lang="en-US" dirty="0"/>
              <a:t> </a:t>
            </a:r>
            <a:r>
              <a:rPr lang="en-US" dirty="0" err="1"/>
              <a:t>Imigran</a:t>
            </a:r>
            <a:r>
              <a:rPr lang="en-US" dirty="0"/>
              <a:t> </a:t>
            </a:r>
            <a:r>
              <a:rPr lang="en-US" dirty="0" err="1"/>
              <a:t>untuk</a:t>
            </a:r>
            <a:r>
              <a:rPr lang="en-US" dirty="0"/>
              <a:t> </a:t>
            </a:r>
            <a:r>
              <a:rPr lang="en-US" dirty="0" err="1"/>
              <a:t>menangani</a:t>
            </a:r>
            <a:r>
              <a:rPr lang="en-US" dirty="0"/>
              <a:t> </a:t>
            </a:r>
            <a:r>
              <a:rPr lang="en-US" dirty="0" err="1"/>
              <a:t>imigran</a:t>
            </a:r>
            <a:r>
              <a:rPr lang="en-US" dirty="0"/>
              <a:t> </a:t>
            </a:r>
            <a:r>
              <a:rPr lang="en-US" dirty="0" err="1"/>
              <a:t>dan</a:t>
            </a:r>
            <a:r>
              <a:rPr lang="en-US" dirty="0"/>
              <a:t> </a:t>
            </a:r>
            <a:r>
              <a:rPr lang="en-US" dirty="0" err="1"/>
              <a:t>pengungsi</a:t>
            </a:r>
            <a:r>
              <a:rPr lang="en-US" dirty="0"/>
              <a:t>.</a:t>
            </a:r>
          </a:p>
          <a:p>
            <a:pPr fontAlgn="base"/>
            <a:r>
              <a:rPr lang="en-US" dirty="0"/>
              <a:t>Donald Trump: </a:t>
            </a:r>
            <a:r>
              <a:rPr lang="en-US" dirty="0" err="1"/>
              <a:t>Membangun</a:t>
            </a:r>
            <a:r>
              <a:rPr lang="en-US" dirty="0"/>
              <a:t> </a:t>
            </a:r>
            <a:r>
              <a:rPr lang="en-US" dirty="0" err="1"/>
              <a:t>tembok</a:t>
            </a:r>
            <a:r>
              <a:rPr lang="en-US" dirty="0"/>
              <a:t> di </a:t>
            </a:r>
            <a:r>
              <a:rPr lang="en-US" dirty="0" err="1"/>
              <a:t>perbatasan</a:t>
            </a:r>
            <a:r>
              <a:rPr lang="en-US" dirty="0"/>
              <a:t> AS-</a:t>
            </a:r>
            <a:r>
              <a:rPr lang="en-US" dirty="0" err="1"/>
              <a:t>Meksiko</a:t>
            </a:r>
            <a:r>
              <a:rPr lang="en-US" dirty="0"/>
              <a:t> </a:t>
            </a:r>
            <a:r>
              <a:rPr lang="en-US" dirty="0" err="1"/>
              <a:t>untuk</a:t>
            </a:r>
            <a:r>
              <a:rPr lang="en-US" dirty="0"/>
              <a:t> </a:t>
            </a:r>
            <a:r>
              <a:rPr lang="en-US" dirty="0" err="1"/>
              <a:t>halau</a:t>
            </a:r>
            <a:r>
              <a:rPr lang="en-US" dirty="0"/>
              <a:t> </a:t>
            </a:r>
            <a:r>
              <a:rPr lang="en-US" dirty="0" err="1"/>
              <a:t>imigran</a:t>
            </a:r>
            <a:r>
              <a:rPr lang="en-US" dirty="0"/>
              <a:t> </a:t>
            </a:r>
            <a:r>
              <a:rPr lang="en-US" dirty="0" err="1"/>
              <a:t>ilegal</a:t>
            </a:r>
            <a:r>
              <a:rPr lang="en-US" dirty="0"/>
              <a:t>, </a:t>
            </a:r>
            <a:r>
              <a:rPr lang="en-US" dirty="0" err="1"/>
              <a:t>melarang</a:t>
            </a:r>
            <a:r>
              <a:rPr lang="en-US" dirty="0"/>
              <a:t> </a:t>
            </a:r>
            <a:r>
              <a:rPr lang="en-US" dirty="0" err="1"/>
              <a:t>seluruh</a:t>
            </a:r>
            <a:r>
              <a:rPr lang="en-US" dirty="0"/>
              <a:t> </a:t>
            </a:r>
            <a:r>
              <a:rPr lang="en-US" dirty="0" err="1"/>
              <a:t>muslim</a:t>
            </a:r>
            <a:r>
              <a:rPr lang="en-US" dirty="0"/>
              <a:t> </a:t>
            </a:r>
            <a:r>
              <a:rPr lang="en-US" dirty="0" err="1"/>
              <a:t>masuk</a:t>
            </a:r>
            <a:r>
              <a:rPr lang="en-US" dirty="0"/>
              <a:t> AS.</a:t>
            </a:r>
          </a:p>
          <a:p>
            <a:pPr fontAlgn="base"/>
            <a:r>
              <a:rPr lang="en-US" dirty="0"/>
              <a:t>4.Kesehatan</a:t>
            </a:r>
            <a:br>
              <a:rPr lang="en-US" dirty="0"/>
            </a:br>
            <a:r>
              <a:rPr lang="en-US" dirty="0"/>
              <a:t>Hillary Clinton: </a:t>
            </a:r>
            <a:r>
              <a:rPr lang="en-US" dirty="0" err="1"/>
              <a:t>Melanjutkan</a:t>
            </a:r>
            <a:r>
              <a:rPr lang="en-US" dirty="0"/>
              <a:t> </a:t>
            </a:r>
            <a:r>
              <a:rPr lang="en-US" dirty="0" err="1"/>
              <a:t>layanan</a:t>
            </a:r>
            <a:r>
              <a:rPr lang="en-US" dirty="0"/>
              <a:t> </a:t>
            </a:r>
            <a:r>
              <a:rPr lang="en-US" dirty="0" err="1"/>
              <a:t>kesehatan</a:t>
            </a:r>
            <a:r>
              <a:rPr lang="en-US" dirty="0"/>
              <a:t> AS (Obamacare), </a:t>
            </a:r>
            <a:r>
              <a:rPr lang="en-US" dirty="0" err="1"/>
              <a:t>menurunkan</a:t>
            </a:r>
            <a:r>
              <a:rPr lang="en-US" dirty="0"/>
              <a:t> </a:t>
            </a:r>
            <a:r>
              <a:rPr lang="en-US" dirty="0" err="1"/>
              <a:t>biaya</a:t>
            </a:r>
            <a:r>
              <a:rPr lang="en-US" dirty="0"/>
              <a:t> </a:t>
            </a:r>
            <a:r>
              <a:rPr lang="en-US" dirty="0" err="1"/>
              <a:t>obat-obatan</a:t>
            </a:r>
            <a:r>
              <a:rPr lang="en-US" dirty="0"/>
              <a:t> </a:t>
            </a:r>
            <a:r>
              <a:rPr lang="en-US" dirty="0" err="1"/>
              <a:t>dengan</a:t>
            </a:r>
            <a:r>
              <a:rPr lang="en-US" dirty="0"/>
              <a:t> </a:t>
            </a:r>
            <a:r>
              <a:rPr lang="en-US" dirty="0" err="1"/>
              <a:t>resep</a:t>
            </a:r>
            <a:r>
              <a:rPr lang="en-US" dirty="0"/>
              <a:t> </a:t>
            </a:r>
            <a:r>
              <a:rPr lang="en-US" dirty="0" err="1"/>
              <a:t>dokter</a:t>
            </a:r>
            <a:r>
              <a:rPr lang="en-US" dirty="0"/>
              <a:t>.</a:t>
            </a:r>
          </a:p>
          <a:p>
            <a:pPr fontAlgn="base"/>
            <a:r>
              <a:rPr lang="en-US" dirty="0"/>
              <a:t>Donald Trump: </a:t>
            </a:r>
            <a:r>
              <a:rPr lang="en-US" dirty="0" err="1"/>
              <a:t>Menghapus</a:t>
            </a:r>
            <a:r>
              <a:rPr lang="en-US" dirty="0"/>
              <a:t> </a:t>
            </a:r>
            <a:r>
              <a:rPr lang="en-US" dirty="0" err="1"/>
              <a:t>layanan</a:t>
            </a:r>
            <a:r>
              <a:rPr lang="en-US" dirty="0"/>
              <a:t> </a:t>
            </a:r>
            <a:r>
              <a:rPr lang="en-US" dirty="0" err="1"/>
              <a:t>kesehatan</a:t>
            </a:r>
            <a:r>
              <a:rPr lang="en-US" dirty="0"/>
              <a:t> AS </a:t>
            </a:r>
            <a:r>
              <a:rPr lang="en-US" dirty="0" err="1"/>
              <a:t>dan</a:t>
            </a:r>
            <a:r>
              <a:rPr lang="en-US" dirty="0"/>
              <a:t> </a:t>
            </a:r>
            <a:r>
              <a:rPr lang="en-US" dirty="0" err="1"/>
              <a:t>mendesak</a:t>
            </a:r>
            <a:r>
              <a:rPr lang="en-US" dirty="0"/>
              <a:t> </a:t>
            </a:r>
            <a:r>
              <a:rPr lang="en-US" dirty="0" err="1"/>
              <a:t>perusahaan-perusahaan</a:t>
            </a:r>
            <a:r>
              <a:rPr lang="en-US" dirty="0"/>
              <a:t> </a:t>
            </a:r>
            <a:r>
              <a:rPr lang="en-US" dirty="0" err="1"/>
              <a:t>jaminan</a:t>
            </a:r>
            <a:r>
              <a:rPr lang="en-US" dirty="0"/>
              <a:t> </a:t>
            </a:r>
            <a:r>
              <a:rPr lang="en-US" dirty="0" err="1"/>
              <a:t>kesehatan</a:t>
            </a:r>
            <a:r>
              <a:rPr lang="en-US" dirty="0"/>
              <a:t> </a:t>
            </a:r>
            <a:r>
              <a:rPr lang="en-US" dirty="0" err="1"/>
              <a:t>untuk</a:t>
            </a:r>
            <a:r>
              <a:rPr lang="en-US" dirty="0"/>
              <a:t> </a:t>
            </a:r>
            <a:r>
              <a:rPr lang="en-US" dirty="0" err="1"/>
              <a:t>terlibat</a:t>
            </a:r>
            <a:r>
              <a:rPr lang="en-US" dirty="0"/>
              <a:t>.</a:t>
            </a:r>
          </a:p>
          <a:p>
            <a:pPr fontAlgn="base"/>
            <a:r>
              <a:rPr lang="en-US" dirty="0"/>
              <a:t>5.Penggunaan </a:t>
            </a:r>
            <a:r>
              <a:rPr lang="en-US" dirty="0" err="1"/>
              <a:t>senjata</a:t>
            </a:r>
            <a:r>
              <a:rPr lang="en-US" dirty="0"/>
              <a:t/>
            </a:r>
            <a:br>
              <a:rPr lang="en-US" dirty="0"/>
            </a:br>
            <a:r>
              <a:rPr lang="en-US" dirty="0"/>
              <a:t>Hillary Clinton: </a:t>
            </a:r>
            <a:r>
              <a:rPr lang="en-US" dirty="0" err="1"/>
              <a:t>Mendukung</a:t>
            </a:r>
            <a:r>
              <a:rPr lang="en-US" dirty="0"/>
              <a:t> </a:t>
            </a:r>
            <a:r>
              <a:rPr lang="en-US" dirty="0" err="1"/>
              <a:t>perancangan</a:t>
            </a:r>
            <a:r>
              <a:rPr lang="en-US" dirty="0"/>
              <a:t> </a:t>
            </a:r>
            <a:r>
              <a:rPr lang="en-US" dirty="0" err="1"/>
              <a:t>hukum</a:t>
            </a:r>
            <a:r>
              <a:rPr lang="en-US" dirty="0"/>
              <a:t> </a:t>
            </a:r>
            <a:r>
              <a:rPr lang="en-US" dirty="0" err="1"/>
              <a:t>untuk</a:t>
            </a:r>
            <a:r>
              <a:rPr lang="en-US" dirty="0"/>
              <a:t> </a:t>
            </a:r>
            <a:r>
              <a:rPr lang="en-US" dirty="0" err="1"/>
              <a:t>pengawasan</a:t>
            </a:r>
            <a:r>
              <a:rPr lang="en-US" dirty="0"/>
              <a:t> </a:t>
            </a:r>
            <a:r>
              <a:rPr lang="en-US" dirty="0" err="1"/>
              <a:t>lebih</a:t>
            </a:r>
            <a:r>
              <a:rPr lang="en-US" dirty="0"/>
              <a:t> </a:t>
            </a:r>
            <a:r>
              <a:rPr lang="en-US" dirty="0" err="1"/>
              <a:t>terhadap</a:t>
            </a:r>
            <a:r>
              <a:rPr lang="en-US" dirty="0"/>
              <a:t> </a:t>
            </a:r>
            <a:r>
              <a:rPr lang="en-US" dirty="0" err="1"/>
              <a:t>kepemilikan</a:t>
            </a:r>
            <a:r>
              <a:rPr lang="en-US" dirty="0"/>
              <a:t> </a:t>
            </a:r>
            <a:r>
              <a:rPr lang="en-US" dirty="0" err="1"/>
              <a:t>dan</a:t>
            </a:r>
            <a:r>
              <a:rPr lang="en-US" dirty="0"/>
              <a:t> </a:t>
            </a:r>
            <a:r>
              <a:rPr lang="en-US" dirty="0" err="1"/>
              <a:t>penggunaan</a:t>
            </a:r>
            <a:r>
              <a:rPr lang="en-US" dirty="0"/>
              <a:t> </a:t>
            </a:r>
            <a:r>
              <a:rPr lang="en-US" dirty="0" err="1"/>
              <a:t>senjata</a:t>
            </a:r>
            <a:r>
              <a:rPr lang="en-US" dirty="0"/>
              <a:t> di AS.</a:t>
            </a:r>
          </a:p>
          <a:p>
            <a:pPr fontAlgn="base"/>
            <a:r>
              <a:rPr lang="en-US" dirty="0"/>
              <a:t>Donald Trump: </a:t>
            </a:r>
            <a:r>
              <a:rPr lang="en-US" dirty="0" err="1"/>
              <a:t>Mendukung</a:t>
            </a:r>
            <a:r>
              <a:rPr lang="en-US" dirty="0"/>
              <a:t> </a:t>
            </a:r>
            <a:r>
              <a:rPr lang="en-US" dirty="0" err="1"/>
              <a:t>Amandemen</a:t>
            </a:r>
            <a:r>
              <a:rPr lang="en-US" dirty="0"/>
              <a:t> </a:t>
            </a:r>
            <a:r>
              <a:rPr lang="en-US" dirty="0" err="1"/>
              <a:t>Kedua</a:t>
            </a:r>
            <a:r>
              <a:rPr lang="en-US" dirty="0"/>
              <a:t> yang </a:t>
            </a:r>
            <a:r>
              <a:rPr lang="en-US" dirty="0" err="1"/>
              <a:t>menjamin</a:t>
            </a:r>
            <a:r>
              <a:rPr lang="en-US" dirty="0"/>
              <a:t> </a:t>
            </a:r>
            <a:r>
              <a:rPr lang="en-US" dirty="0" err="1"/>
              <a:t>hak</a:t>
            </a:r>
            <a:r>
              <a:rPr lang="en-US" dirty="0"/>
              <a:t> </a:t>
            </a:r>
            <a:r>
              <a:rPr lang="en-US" dirty="0" err="1"/>
              <a:t>warga</a:t>
            </a:r>
            <a:r>
              <a:rPr lang="en-US" dirty="0"/>
              <a:t> AS </a:t>
            </a:r>
            <a:r>
              <a:rPr lang="en-US" dirty="0" err="1"/>
              <a:t>atas</a:t>
            </a:r>
            <a:r>
              <a:rPr lang="en-US" dirty="0"/>
              <a:t> </a:t>
            </a:r>
            <a:r>
              <a:rPr lang="en-US" dirty="0" err="1"/>
              <a:t>kepemilikan</a:t>
            </a:r>
            <a:r>
              <a:rPr lang="en-US" dirty="0"/>
              <a:t> </a:t>
            </a:r>
            <a:r>
              <a:rPr lang="en-US" dirty="0" err="1"/>
              <a:t>senjata</a:t>
            </a:r>
            <a:r>
              <a:rPr lang="en-US" dirty="0"/>
              <a:t>, </a:t>
            </a:r>
            <a:r>
              <a:rPr lang="en-US" dirty="0" err="1"/>
              <a:t>melarang</a:t>
            </a:r>
            <a:r>
              <a:rPr lang="en-US" dirty="0"/>
              <a:t> </a:t>
            </a:r>
            <a:r>
              <a:rPr lang="en-US" dirty="0" err="1"/>
              <a:t>kepemilikan</a:t>
            </a:r>
            <a:r>
              <a:rPr lang="en-US" dirty="0"/>
              <a:t> </a:t>
            </a:r>
            <a:r>
              <a:rPr lang="en-US" dirty="0" err="1"/>
              <a:t>senjata</a:t>
            </a:r>
            <a:r>
              <a:rPr lang="en-US" dirty="0"/>
              <a:t> </a:t>
            </a:r>
            <a:r>
              <a:rPr lang="en-US" dirty="0" err="1"/>
              <a:t>bagi</a:t>
            </a:r>
            <a:r>
              <a:rPr lang="en-US" dirty="0"/>
              <a:t> </a:t>
            </a:r>
            <a:r>
              <a:rPr lang="en-US" dirty="0" err="1"/>
              <a:t>terori</a:t>
            </a:r>
            <a:r>
              <a:rPr lang="en-US" dirty="0"/>
              <a:t>.</a:t>
            </a:r>
          </a:p>
          <a:p>
            <a:endParaRPr lang="en-US" dirty="0"/>
          </a:p>
        </p:txBody>
      </p:sp>
    </p:spTree>
    <p:extLst>
      <p:ext uri="{BB962C8B-B14F-4D97-AF65-F5344CB8AC3E}">
        <p14:creationId xmlns:p14="http://schemas.microsoft.com/office/powerpoint/2010/main" val="172261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387738" y="3267764"/>
            <a:ext cx="4315940" cy="1944315"/>
          </a:xfrm>
          <a:prstGeom prst="rect">
            <a:avLst/>
          </a:prstGeom>
        </p:spPr>
      </p:pic>
      <p:pic>
        <p:nvPicPr>
          <p:cNvPr id="5" name="Picture 4"/>
          <p:cNvPicPr>
            <a:picLocks noChangeAspect="1"/>
          </p:cNvPicPr>
          <p:nvPr/>
        </p:nvPicPr>
        <p:blipFill>
          <a:blip r:embed="rId3"/>
          <a:stretch>
            <a:fillRect/>
          </a:stretch>
        </p:blipFill>
        <p:spPr>
          <a:xfrm>
            <a:off x="1075624" y="3267765"/>
            <a:ext cx="5312114" cy="2136553"/>
          </a:xfrm>
          <a:prstGeom prst="rect">
            <a:avLst/>
          </a:prstGeom>
        </p:spPr>
      </p:pic>
    </p:spTree>
    <p:extLst>
      <p:ext uri="{BB962C8B-B14F-4D97-AF65-F5344CB8AC3E}">
        <p14:creationId xmlns:p14="http://schemas.microsoft.com/office/powerpoint/2010/main" val="49379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1770" y="1825624"/>
            <a:ext cx="9122166" cy="4575175"/>
          </a:xfrm>
          <a:prstGeom prst="rect">
            <a:avLst/>
          </a:prstGeom>
        </p:spPr>
      </p:pic>
    </p:spTree>
    <p:extLst>
      <p:ext uri="{BB962C8B-B14F-4D97-AF65-F5344CB8AC3E}">
        <p14:creationId xmlns:p14="http://schemas.microsoft.com/office/powerpoint/2010/main" val="244748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3437" y="1825625"/>
            <a:ext cx="9185125" cy="4351338"/>
          </a:xfrm>
          <a:prstGeom prst="rect">
            <a:avLst/>
          </a:prstGeom>
        </p:spPr>
      </p:pic>
    </p:spTree>
    <p:extLst>
      <p:ext uri="{BB962C8B-B14F-4D97-AF65-F5344CB8AC3E}">
        <p14:creationId xmlns:p14="http://schemas.microsoft.com/office/powerpoint/2010/main" val="289818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40527" y="1825625"/>
            <a:ext cx="10001930" cy="4490062"/>
          </a:xfrm>
          <a:prstGeom prst="rect">
            <a:avLst/>
          </a:prstGeom>
        </p:spPr>
      </p:pic>
    </p:spTree>
    <p:extLst>
      <p:ext uri="{BB962C8B-B14F-4D97-AF65-F5344CB8AC3E}">
        <p14:creationId xmlns:p14="http://schemas.microsoft.com/office/powerpoint/2010/main" val="61641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23406" y="1825624"/>
            <a:ext cx="9541962" cy="4543331"/>
          </a:xfrm>
          <a:prstGeom prst="rect">
            <a:avLst/>
          </a:prstGeom>
        </p:spPr>
      </p:pic>
    </p:spTree>
    <p:extLst>
      <p:ext uri="{BB962C8B-B14F-4D97-AF65-F5344CB8AC3E}">
        <p14:creationId xmlns:p14="http://schemas.microsoft.com/office/powerpoint/2010/main" val="38857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305050" y="2010291"/>
            <a:ext cx="3581900" cy="3982006"/>
          </a:xfrm>
          <a:prstGeom prst="rect">
            <a:avLst/>
          </a:prstGeom>
        </p:spPr>
      </p:pic>
    </p:spTree>
    <p:extLst>
      <p:ext uri="{BB962C8B-B14F-4D97-AF65-F5344CB8AC3E}">
        <p14:creationId xmlns:p14="http://schemas.microsoft.com/office/powerpoint/2010/main" val="215200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321</Words>
  <Application>Microsoft Office PowerPoint</Application>
  <PresentationFormat>Widescreen</PresentationFormat>
  <Paragraphs>12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dc:creator>
  <cp:lastModifiedBy>Adam M</cp:lastModifiedBy>
  <cp:revision>6</cp:revision>
  <dcterms:created xsi:type="dcterms:W3CDTF">2020-03-02T08:54:51Z</dcterms:created>
  <dcterms:modified xsi:type="dcterms:W3CDTF">2020-03-02T16:50:10Z</dcterms:modified>
</cp:coreProperties>
</file>