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984FCA-BDC5-4F65-9450-3537F8F58848}" v="124" dt="2021-05-19T00:19:20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najar" userId="e36ff8d706a584b0" providerId="Windows Live" clId="Web-{67984FCA-BDC5-4F65-9450-3537F8F58848}"/>
    <pc:docChg chg="modSld">
      <pc:chgData name="adam najar" userId="e36ff8d706a584b0" providerId="Windows Live" clId="Web-{67984FCA-BDC5-4F65-9450-3537F8F58848}" dt="2021-05-19T00:19:17.025" v="60" actId="20577"/>
      <pc:docMkLst>
        <pc:docMk/>
      </pc:docMkLst>
      <pc:sldChg chg="modSp">
        <pc:chgData name="adam najar" userId="e36ff8d706a584b0" providerId="Windows Live" clId="Web-{67984FCA-BDC5-4F65-9450-3537F8F58848}" dt="2021-05-19T00:19:17.025" v="60" actId="20577"/>
        <pc:sldMkLst>
          <pc:docMk/>
          <pc:sldMk cId="1033943611" sldId="258"/>
        </pc:sldMkLst>
        <pc:spChg chg="mod">
          <ac:chgData name="adam najar" userId="e36ff8d706a584b0" providerId="Windows Live" clId="Web-{67984FCA-BDC5-4F65-9450-3537F8F58848}" dt="2021-05-19T00:19:17.025" v="60" actId="20577"/>
          <ac:spMkLst>
            <pc:docMk/>
            <pc:sldMk cId="1033943611" sldId="258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D2AE-1CC3-4E3E-ADE6-266736315275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C79F-7C4F-46BF-8C43-CC2861BE7518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D2AE-1CC3-4E3E-ADE6-266736315275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C79F-7C4F-46BF-8C43-CC2861BE75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D2AE-1CC3-4E3E-ADE6-266736315275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C79F-7C4F-46BF-8C43-CC2861BE75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D2AE-1CC3-4E3E-ADE6-266736315275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C79F-7C4F-46BF-8C43-CC2861BE75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D2AE-1CC3-4E3E-ADE6-266736315275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C79F-7C4F-46BF-8C43-CC2861BE7518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D2AE-1CC3-4E3E-ADE6-266736315275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C79F-7C4F-46BF-8C43-CC2861BE75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D2AE-1CC3-4E3E-ADE6-266736315275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C79F-7C4F-46BF-8C43-CC2861BE75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D2AE-1CC3-4E3E-ADE6-266736315275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27C79F-7C4F-46BF-8C43-CC2861BE751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D2AE-1CC3-4E3E-ADE6-266736315275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C79F-7C4F-46BF-8C43-CC2861BE75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D2AE-1CC3-4E3E-ADE6-266736315275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F27C79F-7C4F-46BF-8C43-CC2861BE75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61FD2AE-1CC3-4E3E-ADE6-266736315275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C79F-7C4F-46BF-8C43-CC2861BE75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61FD2AE-1CC3-4E3E-ADE6-266736315275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F27C79F-7C4F-46BF-8C43-CC2861BE7518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facebook.com/Dark-evil-game-10058450556099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1764704" y="795164"/>
            <a:ext cx="7772400" cy="227111"/>
          </a:xfrm>
        </p:spPr>
        <p:txBody>
          <a:bodyPr>
            <a:normAutofit fontScale="90000"/>
          </a:bodyPr>
          <a:lstStyle/>
          <a:p>
            <a:r>
              <a:rPr lang="fr-FR" sz="3600" dirty="0"/>
              <a:t>DARK EVIL GAME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528" y="2636912"/>
            <a:ext cx="6400800" cy="3024336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This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 by :</a:t>
            </a:r>
          </a:p>
          <a:p>
            <a:pPr algn="l"/>
            <a:r>
              <a:rPr lang="fr-FR" dirty="0"/>
              <a:t>Adam </a:t>
            </a:r>
            <a:r>
              <a:rPr lang="fr-FR" dirty="0" err="1"/>
              <a:t>Najar</a:t>
            </a:r>
            <a:endParaRPr lang="fr-FR" dirty="0"/>
          </a:p>
          <a:p>
            <a:pPr algn="l"/>
            <a:r>
              <a:rPr lang="fr-FR" dirty="0" err="1"/>
              <a:t>Tamim</a:t>
            </a:r>
            <a:r>
              <a:rPr lang="fr-FR" dirty="0"/>
              <a:t> </a:t>
            </a:r>
            <a:r>
              <a:rPr lang="fr-FR" dirty="0" err="1"/>
              <a:t>Amemi</a:t>
            </a:r>
            <a:endParaRPr lang="fr-FR" dirty="0"/>
          </a:p>
          <a:p>
            <a:pPr algn="l"/>
            <a:r>
              <a:rPr lang="fr-FR" dirty="0"/>
              <a:t>Mohamed Yassine </a:t>
            </a:r>
            <a:r>
              <a:rPr lang="fr-FR" dirty="0" err="1"/>
              <a:t>Attia</a:t>
            </a:r>
            <a:endParaRPr lang="fr-FR" dirty="0"/>
          </a:p>
          <a:p>
            <a:pPr algn="l"/>
            <a:r>
              <a:rPr lang="fr-FR" dirty="0" err="1"/>
              <a:t>Iheb</a:t>
            </a:r>
            <a:r>
              <a:rPr lang="fr-FR" dirty="0"/>
              <a:t> </a:t>
            </a:r>
            <a:r>
              <a:rPr lang="fr-FR" dirty="0" err="1"/>
              <a:t>zeddini</a:t>
            </a:r>
            <a:endParaRPr lang="fr-FR" dirty="0"/>
          </a:p>
          <a:p>
            <a:pPr algn="l"/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96652"/>
            <a:ext cx="1224136" cy="122413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528" y="549413"/>
            <a:ext cx="1224136" cy="76554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085184"/>
            <a:ext cx="3947160" cy="29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            Project Goals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  <a:p>
            <a:r>
              <a:rPr lang="en-US" dirty="0"/>
              <a:t>the objective of this project is to create a 2D game by mastering our knowledge of language c with the SDL 1.2 library and to properly associate the </a:t>
            </a:r>
            <a:r>
              <a:rPr lang="en-US" dirty="0" err="1"/>
              <a:t>arduino</a:t>
            </a:r>
            <a:r>
              <a:rPr lang="en-US" dirty="0"/>
              <a:t> controller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0648"/>
            <a:ext cx="980728" cy="9807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57859"/>
            <a:ext cx="920924" cy="57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97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            Story Game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0" y="1484313"/>
            <a:ext cx="5761038" cy="4454525"/>
          </a:xfrm>
        </p:spPr>
        <p:txBody>
          <a:bodyPr vert="horz" lIns="91440" tIns="45720" rIns="91440" bIns="45720" anchor="t">
            <a:normAutofit/>
          </a:bodyPr>
          <a:lstStyle/>
          <a:p>
            <a:pPr marL="420370" indent="-383540"/>
            <a:r>
              <a:rPr lang="fr-FR" dirty="0"/>
              <a:t>Description </a:t>
            </a:r>
            <a:endParaRPr lang="fr-FR"/>
          </a:p>
          <a:p>
            <a:pPr marL="420370" indent="-383540"/>
            <a:r>
              <a:rPr lang="fr-FR" sz="1800" dirty="0"/>
              <a:t>All i </a:t>
            </a:r>
            <a:r>
              <a:rPr lang="fr-FR" sz="1800" dirty="0" err="1"/>
              <a:t>remenber</a:t>
            </a:r>
            <a:r>
              <a:rPr lang="fr-FR" sz="1800" dirty="0"/>
              <a:t> </a:t>
            </a:r>
            <a:r>
              <a:rPr lang="fr-FR" sz="1800" dirty="0" err="1"/>
              <a:t>is</a:t>
            </a:r>
            <a:r>
              <a:rPr lang="fr-FR" sz="1800" dirty="0"/>
              <a:t> </a:t>
            </a:r>
            <a:r>
              <a:rPr lang="fr-FR" sz="1800" dirty="0" err="1"/>
              <a:t>that</a:t>
            </a:r>
            <a:r>
              <a:rPr lang="fr-FR" sz="1800" dirty="0"/>
              <a:t> night.. The dragon of </a:t>
            </a:r>
            <a:r>
              <a:rPr lang="fr-FR" sz="1800" dirty="0" err="1"/>
              <a:t>darkness</a:t>
            </a:r>
            <a:r>
              <a:rPr lang="fr-FR" sz="1800" dirty="0"/>
              <a:t> </a:t>
            </a:r>
            <a:r>
              <a:rPr lang="fr-FR" sz="1800" dirty="0" err="1"/>
              <a:t>closed</a:t>
            </a:r>
            <a:r>
              <a:rPr lang="fr-FR" sz="1800" dirty="0"/>
              <a:t>  the portal of the </a:t>
            </a:r>
            <a:r>
              <a:rPr lang="fr-FR" sz="1800" dirty="0" err="1"/>
              <a:t>sun</a:t>
            </a:r>
            <a:r>
              <a:rPr lang="fr-FR" sz="1800" dirty="0"/>
              <a:t>. All light </a:t>
            </a:r>
            <a:r>
              <a:rPr lang="fr-FR" sz="1800" dirty="0" err="1"/>
              <a:t>is</a:t>
            </a:r>
            <a:r>
              <a:rPr lang="fr-FR" sz="1800" dirty="0"/>
              <a:t> gone .All </a:t>
            </a:r>
            <a:r>
              <a:rPr lang="fr-FR" sz="1800" dirty="0" err="1"/>
              <a:t>creatures</a:t>
            </a:r>
            <a:r>
              <a:rPr lang="fr-FR" sz="1800" dirty="0"/>
              <a:t> are no more </a:t>
            </a:r>
            <a:r>
              <a:rPr lang="fr-FR" sz="1800" dirty="0" err="1"/>
              <a:t>than</a:t>
            </a:r>
            <a:r>
              <a:rPr lang="fr-FR" sz="1800" dirty="0"/>
              <a:t> </a:t>
            </a:r>
            <a:r>
              <a:rPr lang="fr-FR" sz="1800" dirty="0" err="1"/>
              <a:t>dark</a:t>
            </a:r>
            <a:r>
              <a:rPr lang="fr-FR" sz="1800" dirty="0"/>
              <a:t> figures .There  </a:t>
            </a:r>
            <a:r>
              <a:rPr lang="fr-FR" sz="1800" dirty="0" err="1"/>
              <a:t>is</a:t>
            </a:r>
            <a:r>
              <a:rPr lang="fr-FR" sz="1800" dirty="0"/>
              <a:t> </a:t>
            </a:r>
            <a:r>
              <a:rPr lang="fr-FR" sz="1800" dirty="0" err="1"/>
              <a:t>nothing</a:t>
            </a:r>
            <a:r>
              <a:rPr lang="fr-FR" sz="1800" dirty="0"/>
              <a:t> </a:t>
            </a:r>
            <a:r>
              <a:rPr lang="fr-FR" sz="1800" dirty="0" err="1"/>
              <a:t>left</a:t>
            </a:r>
            <a:r>
              <a:rPr lang="fr-FR" sz="1800" dirty="0"/>
              <a:t> but </a:t>
            </a:r>
            <a:r>
              <a:rPr lang="fr-FR" sz="1800" dirty="0" err="1"/>
              <a:t>eternal</a:t>
            </a:r>
            <a:r>
              <a:rPr lang="fr-FR" sz="1800" dirty="0"/>
              <a:t> </a:t>
            </a:r>
            <a:r>
              <a:rPr lang="fr-FR" sz="1800" dirty="0" err="1"/>
              <a:t>suffering</a:t>
            </a:r>
            <a:r>
              <a:rPr lang="fr-FR" sz="1800" dirty="0"/>
              <a:t>… </a:t>
            </a:r>
            <a:r>
              <a:rPr lang="fr-FR" sz="1800" dirty="0" err="1"/>
              <a:t>Darkness</a:t>
            </a:r>
            <a:r>
              <a:rPr lang="fr-FR" sz="1800" dirty="0"/>
              <a:t> and the total absence of light </a:t>
            </a:r>
            <a:r>
              <a:rPr lang="fr-FR" sz="1800" dirty="0" err="1"/>
              <a:t>give</a:t>
            </a:r>
            <a:r>
              <a:rPr lang="fr-FR" sz="1800" dirty="0"/>
              <a:t> </a:t>
            </a:r>
            <a:r>
              <a:rPr lang="fr-FR" sz="1800" dirty="0" err="1"/>
              <a:t>way</a:t>
            </a:r>
            <a:r>
              <a:rPr lang="fr-FR" sz="1800" dirty="0"/>
              <a:t> </a:t>
            </a:r>
            <a:endParaRPr lang="fr-FR" sz="1800" dirty="0">
              <a:cs typeface="Arial"/>
            </a:endParaRPr>
          </a:p>
          <a:p>
            <a:pPr marL="420370" indent="-383540"/>
            <a:r>
              <a:rPr lang="fr-FR" sz="1800" dirty="0"/>
              <a:t>to base actions. So </a:t>
            </a:r>
            <a:r>
              <a:rPr lang="fr-FR" sz="1800" dirty="0" err="1"/>
              <a:t>Orcs</a:t>
            </a:r>
            <a:r>
              <a:rPr lang="fr-FR" sz="1800" dirty="0"/>
              <a:t> (</a:t>
            </a:r>
            <a:r>
              <a:rPr lang="fr-FR" sz="1800" dirty="0" err="1"/>
              <a:t>character</a:t>
            </a:r>
            <a:r>
              <a:rPr lang="fr-FR" sz="1800" dirty="0"/>
              <a:t>)  </a:t>
            </a:r>
            <a:r>
              <a:rPr lang="fr-FR" sz="1800" dirty="0" err="1"/>
              <a:t>defeat</a:t>
            </a:r>
            <a:r>
              <a:rPr lang="fr-FR" sz="1800" dirty="0"/>
              <a:t> the black </a:t>
            </a:r>
            <a:r>
              <a:rPr lang="fr-FR" sz="1800" dirty="0" err="1"/>
              <a:t>Dungean,save</a:t>
            </a:r>
            <a:r>
              <a:rPr lang="fr-FR" sz="1800" dirty="0"/>
              <a:t> the light and </a:t>
            </a:r>
            <a:r>
              <a:rPr lang="fr-FR" sz="1800" dirty="0" err="1"/>
              <a:t>overcome</a:t>
            </a:r>
            <a:r>
              <a:rPr lang="fr-FR" sz="1800" dirty="0"/>
              <a:t> the </a:t>
            </a:r>
            <a:r>
              <a:rPr lang="fr-FR" sz="1800" dirty="0" err="1"/>
              <a:t>eternal</a:t>
            </a:r>
            <a:r>
              <a:rPr lang="fr-FR" sz="1800" dirty="0"/>
              <a:t> </a:t>
            </a:r>
            <a:r>
              <a:rPr lang="fr-FR" sz="1800" dirty="0" err="1"/>
              <a:t>darkness</a:t>
            </a:r>
            <a:r>
              <a:rPr lang="fr-FR" sz="1800" dirty="0"/>
              <a:t> by </a:t>
            </a:r>
            <a:r>
              <a:rPr lang="fr-FR" sz="1800" dirty="0" err="1"/>
              <a:t>annihilating</a:t>
            </a:r>
            <a:r>
              <a:rPr lang="fr-FR" sz="1800" dirty="0"/>
              <a:t> the dragon .</a:t>
            </a:r>
            <a:endParaRPr lang="fr-FR" sz="2800" dirty="0">
              <a:cs typeface="Arial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010250"/>
            <a:ext cx="941646" cy="181005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-195268"/>
            <a:ext cx="5688632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4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           </a:t>
            </a:r>
            <a:r>
              <a:rPr lang="fr-FR" sz="4000" dirty="0" err="1"/>
              <a:t>Video</a:t>
            </a:r>
            <a:r>
              <a:rPr lang="fr-FR" sz="4000" dirty="0"/>
              <a:t> of the </a:t>
            </a:r>
            <a:r>
              <a:rPr lang="fr-FR" sz="4000" dirty="0" err="1"/>
              <a:t>implementation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045643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457200" y="476672"/>
            <a:ext cx="7467600" cy="360040"/>
          </a:xfrm>
        </p:spPr>
        <p:txBody>
          <a:bodyPr>
            <a:normAutofit fontScale="90000"/>
          </a:bodyPr>
          <a:lstStyle/>
          <a:p>
            <a:r>
              <a:rPr lang="fr-FR" sz="4800" b="1" dirty="0">
                <a:ln/>
                <a:solidFill>
                  <a:schemeClr val="accent3"/>
                </a:solidFill>
              </a:rPr>
              <a:t>                   </a:t>
            </a:r>
            <a:r>
              <a:rPr lang="fr-FR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Marketing</a:t>
            </a:r>
            <a:br>
              <a:rPr lang="fr-FR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r>
              <a:rPr lang="fr-FR" sz="4800" b="1" dirty="0">
                <a:ln/>
                <a:solidFill>
                  <a:schemeClr val="accent3"/>
                </a:solidFill>
              </a:rPr>
              <a:t> 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700808"/>
            <a:ext cx="4330824" cy="496855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000" dirty="0"/>
              <a:t>we have created an official site where you  can find the description and the trailer of the game which we </a:t>
            </a:r>
            <a:r>
              <a:rPr lang="en-US" sz="2000" dirty="0" err="1"/>
              <a:t>droped</a:t>
            </a:r>
            <a:r>
              <a:rPr lang="en-US" sz="2000" dirty="0"/>
              <a:t> the trailer on </a:t>
            </a:r>
            <a:r>
              <a:rPr lang="en-US" sz="2000" dirty="0" err="1"/>
              <a:t>youtube</a:t>
            </a:r>
            <a:r>
              <a:rPr lang="en-US" sz="2000" dirty="0"/>
              <a:t> and we created a </a:t>
            </a:r>
            <a:r>
              <a:rPr lang="en-US" sz="2000" dirty="0" err="1"/>
              <a:t>facebook</a:t>
            </a:r>
            <a:r>
              <a:rPr lang="en-US" sz="2000" dirty="0"/>
              <a:t> page </a:t>
            </a:r>
          </a:p>
          <a:p>
            <a:r>
              <a:rPr lang="en-US" sz="2000" dirty="0"/>
              <a:t>we will be guest in a </a:t>
            </a:r>
            <a:r>
              <a:rPr lang="en-US" sz="2000" dirty="0" err="1"/>
              <a:t>tunisian</a:t>
            </a:r>
            <a:r>
              <a:rPr lang="en-US" sz="2000" dirty="0"/>
              <a:t> </a:t>
            </a:r>
            <a:r>
              <a:rPr lang="en-US" sz="2000" dirty="0" err="1"/>
              <a:t>podcoast</a:t>
            </a:r>
            <a:r>
              <a:rPr lang="en-US" sz="2000" dirty="0"/>
              <a:t> to promote our game</a:t>
            </a:r>
          </a:p>
          <a:p>
            <a:pPr marL="36576" indent="0">
              <a:buNone/>
            </a:pPr>
            <a:r>
              <a:rPr lang="en-US" sz="2000" u="sng" dirty="0">
                <a:hlinkClick r:id="rId2"/>
              </a:rPr>
              <a:t>https://www.facebook.com/Dark-evil-game-100584505560997</a:t>
            </a:r>
            <a:endParaRPr lang="en-US" sz="2000" u="sng" dirty="0"/>
          </a:p>
          <a:p>
            <a:pPr marL="36576" indent="0">
              <a:buNone/>
            </a:pPr>
            <a:endParaRPr lang="en-US" sz="2000" u="sng" dirty="0"/>
          </a:p>
          <a:p>
            <a:pPr marL="36576" indent="0">
              <a:buNone/>
            </a:pPr>
            <a:r>
              <a:rPr lang="en-US" sz="2000" u="sng" dirty="0"/>
              <a:t>                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412776"/>
            <a:ext cx="2776855" cy="273630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221088"/>
            <a:ext cx="2952328" cy="244827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08720"/>
            <a:ext cx="3947160" cy="29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02954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qu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158</TotalTime>
  <Words>134</Words>
  <Application>Microsoft Office PowerPoint</Application>
  <PresentationFormat>Affichage à l'écran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Technique</vt:lpstr>
      <vt:lpstr>DARK EVIL GAME</vt:lpstr>
      <vt:lpstr>                Project Goals</vt:lpstr>
      <vt:lpstr>                Story Game</vt:lpstr>
      <vt:lpstr>           Video of the implementation</vt:lpstr>
      <vt:lpstr>                   Marketing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EVIL GAME</dc:title>
  <dc:creator>user</dc:creator>
  <cp:lastModifiedBy>user</cp:lastModifiedBy>
  <cp:revision>27</cp:revision>
  <dcterms:created xsi:type="dcterms:W3CDTF">2021-05-18T21:18:45Z</dcterms:created>
  <dcterms:modified xsi:type="dcterms:W3CDTF">2021-05-19T00:19:24Z</dcterms:modified>
</cp:coreProperties>
</file>