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946AA58-EB57-4A45-9706-B7F1BA5A0CAD}">
          <p14:sldIdLst>
            <p14:sldId id="256"/>
          </p14:sldIdLst>
        </p14:section>
        <p14:section name="Definition du Projet" id="{E2AD164E-1781-4481-B03B-D589044FBF95}">
          <p14:sldIdLst>
            <p14:sldId id="257"/>
            <p14:sldId id="258"/>
          </p14:sldIdLst>
        </p14:section>
        <p14:section name="Git" id="{8474877D-4C2E-48EC-8926-1C9C406A1CC2}">
          <p14:sldIdLst>
            <p14:sldId id="259"/>
          </p14:sldIdLst>
        </p14:section>
        <p14:section name="Le Développement" id="{2EC265E2-EDE0-4786-B07D-B6AF6F90CDDD}">
          <p14:sldIdLst>
            <p14:sldId id="260"/>
            <p14:sldId id="261"/>
            <p14:sldId id="262"/>
            <p14:sldId id="263"/>
          </p14:sldIdLst>
        </p14:section>
        <p14:section name="Demonstration UC" id="{13C334B2-32ED-4B2B-88B9-5024B802EC02}">
          <p14:sldIdLst>
            <p14:sldId id="264"/>
            <p14:sldId id="265"/>
          </p14:sldIdLst>
        </p14:section>
        <p14:section name="État du Projet" id="{B3D3C12A-9843-42BC-88FC-E1DE8A0BCC56}">
          <p14:sldIdLst>
            <p14:sldId id="266"/>
          </p14:sldIdLst>
        </p14:section>
        <p14:section name="Travail Personnel Adam" id="{8EB27B62-99A9-4F5C-B9EA-CAEF916594AE}">
          <p14:sldIdLst>
            <p14:sldId id="267"/>
            <p14:sldId id="268"/>
          </p14:sldIdLst>
        </p14:section>
        <p14:section name="Travail Personnel Baptiste" id="{57AB5F8B-DB98-479B-9AF3-E79390192DB3}">
          <p14:sldIdLst>
            <p14:sldId id="269"/>
            <p14:sldId id="270"/>
          </p14:sldIdLst>
        </p14:section>
        <p14:section name="Question" id="{BB1ECA30-9B85-4944-B82C-D95B8E64E9A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Billebault" userId="5b51bdd8-1274-42ec-95ee-56d04dc36682" providerId="ADAL" clId="{2618A06C-8A7C-4E68-AFA3-0CD4663AF544}"/>
    <pc:docChg chg="custSel addSld delSld modSld sldOrd addSection delSection modSection">
      <pc:chgData name="Baptiste Billebault" userId="5b51bdd8-1274-42ec-95ee-56d04dc36682" providerId="ADAL" clId="{2618A06C-8A7C-4E68-AFA3-0CD4663AF544}" dt="2023-05-09T09:23:04.939" v="361"/>
      <pc:docMkLst>
        <pc:docMk/>
      </pc:docMkLst>
      <pc:sldChg chg="addSp modSp new mod ord">
        <pc:chgData name="Baptiste Billebault" userId="5b51bdd8-1274-42ec-95ee-56d04dc36682" providerId="ADAL" clId="{2618A06C-8A7C-4E68-AFA3-0CD4663AF544}" dt="2023-05-09T09:23:04.939" v="361"/>
        <pc:sldMkLst>
          <pc:docMk/>
          <pc:sldMk cId="1636018306" sldId="256"/>
        </pc:sldMkLst>
        <pc:spChg chg="mod">
          <ac:chgData name="Baptiste Billebault" userId="5b51bdd8-1274-42ec-95ee-56d04dc36682" providerId="ADAL" clId="{2618A06C-8A7C-4E68-AFA3-0CD4663AF544}" dt="2023-05-09T06:51:55.292" v="87" actId="1076"/>
          <ac:spMkLst>
            <pc:docMk/>
            <pc:sldMk cId="1636018306" sldId="256"/>
            <ac:spMk id="2" creationId="{DB717A61-083D-4332-9FCC-DACEC2F91D38}"/>
          </ac:spMkLst>
        </pc:spChg>
        <pc:spChg chg="mod">
          <ac:chgData name="Baptiste Billebault" userId="5b51bdd8-1274-42ec-95ee-56d04dc36682" providerId="ADAL" clId="{2618A06C-8A7C-4E68-AFA3-0CD4663AF544}" dt="2023-05-09T06:33:34.519" v="46" actId="20577"/>
          <ac:spMkLst>
            <pc:docMk/>
            <pc:sldMk cId="1636018306" sldId="256"/>
            <ac:spMk id="3" creationId="{2D399852-ECA3-47AF-B0F0-30C61CCB8B5D}"/>
          </ac:spMkLst>
        </pc:spChg>
        <pc:picChg chg="add mod">
          <ac:chgData name="Baptiste Billebault" userId="5b51bdd8-1274-42ec-95ee-56d04dc36682" providerId="ADAL" clId="{2618A06C-8A7C-4E68-AFA3-0CD4663AF544}" dt="2023-05-09T06:53:37.301" v="179" actId="1076"/>
          <ac:picMkLst>
            <pc:docMk/>
            <pc:sldMk cId="1636018306" sldId="256"/>
            <ac:picMk id="5" creationId="{698EB0C5-642A-4E0D-858F-A22D8F9B26E8}"/>
          </ac:picMkLst>
        </pc:picChg>
        <pc:picChg chg="add mod">
          <ac:chgData name="Baptiste Billebault" userId="5b51bdd8-1274-42ec-95ee-56d04dc36682" providerId="ADAL" clId="{2618A06C-8A7C-4E68-AFA3-0CD4663AF544}" dt="2023-05-09T06:53:15.309" v="165" actId="1076"/>
          <ac:picMkLst>
            <pc:docMk/>
            <pc:sldMk cId="1636018306" sldId="256"/>
            <ac:picMk id="7" creationId="{23818F40-A75A-4326-9460-A51CC8C36412}"/>
          </ac:picMkLst>
        </pc:picChg>
      </pc:sldChg>
      <pc:sldChg chg="modSp new del mod">
        <pc:chgData name="Baptiste Billebault" userId="5b51bdd8-1274-42ec-95ee-56d04dc36682" providerId="ADAL" clId="{2618A06C-8A7C-4E68-AFA3-0CD4663AF544}" dt="2023-05-09T06:36:45.959" v="65" actId="47"/>
        <pc:sldMkLst>
          <pc:docMk/>
          <pc:sldMk cId="250603477" sldId="257"/>
        </pc:sldMkLst>
        <pc:spChg chg="mod">
          <ac:chgData name="Baptiste Billebault" userId="5b51bdd8-1274-42ec-95ee-56d04dc36682" providerId="ADAL" clId="{2618A06C-8A7C-4E68-AFA3-0CD4663AF544}" dt="2023-05-09T06:36:32.257" v="59" actId="20577"/>
          <ac:spMkLst>
            <pc:docMk/>
            <pc:sldMk cId="250603477" sldId="257"/>
            <ac:spMk id="2" creationId="{816A0860-2CA9-409B-AE09-B126478DA91F}"/>
          </ac:spMkLst>
        </pc:spChg>
        <pc:spChg chg="mod">
          <ac:chgData name="Baptiste Billebault" userId="5b51bdd8-1274-42ec-95ee-56d04dc36682" providerId="ADAL" clId="{2618A06C-8A7C-4E68-AFA3-0CD4663AF544}" dt="2023-05-09T06:36:33.374" v="64" actId="20577"/>
          <ac:spMkLst>
            <pc:docMk/>
            <pc:sldMk cId="250603477" sldId="257"/>
            <ac:spMk id="3" creationId="{1A34FD05-A448-4B78-88A4-A372DCEE2CA1}"/>
          </ac:spMkLst>
        </pc:spChg>
      </pc:sldChg>
      <pc:sldChg chg="delSp modSp new mod">
        <pc:chgData name="Baptiste Billebault" userId="5b51bdd8-1274-42ec-95ee-56d04dc36682" providerId="ADAL" clId="{2618A06C-8A7C-4E68-AFA3-0CD4663AF544}" dt="2023-05-09T06:54:21.285" v="195" actId="20577"/>
        <pc:sldMkLst>
          <pc:docMk/>
          <pc:sldMk cId="2065378427" sldId="257"/>
        </pc:sldMkLst>
        <pc:spChg chg="mod">
          <ac:chgData name="Baptiste Billebault" userId="5b51bdd8-1274-42ec-95ee-56d04dc36682" providerId="ADAL" clId="{2618A06C-8A7C-4E68-AFA3-0CD4663AF544}" dt="2023-05-09T06:54:21.285" v="195" actId="20577"/>
          <ac:spMkLst>
            <pc:docMk/>
            <pc:sldMk cId="2065378427" sldId="257"/>
            <ac:spMk id="2" creationId="{1CD093C1-7A17-4487-9491-B2AE766EC865}"/>
          </ac:spMkLst>
        </pc:spChg>
        <pc:spChg chg="del">
          <ac:chgData name="Baptiste Billebault" userId="5b51bdd8-1274-42ec-95ee-56d04dc36682" providerId="ADAL" clId="{2618A06C-8A7C-4E68-AFA3-0CD4663AF544}" dt="2023-05-09T06:53:59.695" v="182" actId="478"/>
          <ac:spMkLst>
            <pc:docMk/>
            <pc:sldMk cId="2065378427" sldId="257"/>
            <ac:spMk id="3" creationId="{563A5EBC-C43A-4DA1-9947-316E605FB04E}"/>
          </ac:spMkLst>
        </pc:spChg>
      </pc:sldChg>
      <pc:sldChg chg="delSp new mod">
        <pc:chgData name="Baptiste Billebault" userId="5b51bdd8-1274-42ec-95ee-56d04dc36682" providerId="ADAL" clId="{2618A06C-8A7C-4E68-AFA3-0CD4663AF544}" dt="2023-05-09T06:55:16.715" v="199" actId="478"/>
        <pc:sldMkLst>
          <pc:docMk/>
          <pc:sldMk cId="2623059597" sldId="258"/>
        </pc:sldMkLst>
        <pc:spChg chg="del">
          <ac:chgData name="Baptiste Billebault" userId="5b51bdd8-1274-42ec-95ee-56d04dc36682" providerId="ADAL" clId="{2618A06C-8A7C-4E68-AFA3-0CD4663AF544}" dt="2023-05-09T06:55:16.715" v="199" actId="478"/>
          <ac:spMkLst>
            <pc:docMk/>
            <pc:sldMk cId="2623059597" sldId="258"/>
            <ac:spMk id="2" creationId="{D9F7BB26-10FE-47D7-AFF4-510F5A121DB1}"/>
          </ac:spMkLst>
        </pc:spChg>
        <pc:spChg chg="del">
          <ac:chgData name="Baptiste Billebault" userId="5b51bdd8-1274-42ec-95ee-56d04dc36682" providerId="ADAL" clId="{2618A06C-8A7C-4E68-AFA3-0CD4663AF544}" dt="2023-05-09T06:55:15.953" v="198" actId="478"/>
          <ac:spMkLst>
            <pc:docMk/>
            <pc:sldMk cId="2623059597" sldId="258"/>
            <ac:spMk id="3" creationId="{7B936180-D4C0-4405-82AB-D21C9BF80DD6}"/>
          </ac:spMkLst>
        </pc:spChg>
      </pc:sldChg>
      <pc:sldChg chg="addSp delSp modSp new mod chgLayout">
        <pc:chgData name="Baptiste Billebault" userId="5b51bdd8-1274-42ec-95ee-56d04dc36682" providerId="ADAL" clId="{2618A06C-8A7C-4E68-AFA3-0CD4663AF544}" dt="2023-05-09T06:56:28.254" v="211" actId="1076"/>
        <pc:sldMkLst>
          <pc:docMk/>
          <pc:sldMk cId="1921830502" sldId="259"/>
        </pc:sldMkLst>
        <pc:spChg chg="del">
          <ac:chgData name="Baptiste Billebault" userId="5b51bdd8-1274-42ec-95ee-56d04dc36682" providerId="ADAL" clId="{2618A06C-8A7C-4E68-AFA3-0CD4663AF544}" dt="2023-05-09T06:55:22.982" v="201" actId="478"/>
          <ac:spMkLst>
            <pc:docMk/>
            <pc:sldMk cId="1921830502" sldId="259"/>
            <ac:spMk id="2" creationId="{745082BD-F564-4851-B251-8EFCE998752E}"/>
          </ac:spMkLst>
        </pc:spChg>
        <pc:spChg chg="del">
          <ac:chgData name="Baptiste Billebault" userId="5b51bdd8-1274-42ec-95ee-56d04dc36682" providerId="ADAL" clId="{2618A06C-8A7C-4E68-AFA3-0CD4663AF544}" dt="2023-05-09T06:55:24.755" v="202" actId="478"/>
          <ac:spMkLst>
            <pc:docMk/>
            <pc:sldMk cId="1921830502" sldId="259"/>
            <ac:spMk id="3" creationId="{BB49F259-4EAD-4285-AF8B-838FC053D15C}"/>
          </ac:spMkLst>
        </pc:spChg>
        <pc:spChg chg="add mod">
          <ac:chgData name="Baptiste Billebault" userId="5b51bdd8-1274-42ec-95ee-56d04dc36682" providerId="ADAL" clId="{2618A06C-8A7C-4E68-AFA3-0CD4663AF544}" dt="2023-05-09T06:56:28.254" v="211" actId="1076"/>
          <ac:spMkLst>
            <pc:docMk/>
            <pc:sldMk cId="1921830502" sldId="259"/>
            <ac:spMk id="4" creationId="{4F41AE80-6A63-48BF-8E38-3B8062B8F6D9}"/>
          </ac:spMkLst>
        </pc:spChg>
        <pc:spChg chg="add del mod">
          <ac:chgData name="Baptiste Billebault" userId="5b51bdd8-1274-42ec-95ee-56d04dc36682" providerId="ADAL" clId="{2618A06C-8A7C-4E68-AFA3-0CD4663AF544}" dt="2023-05-09T06:56:17.082" v="206" actId="478"/>
          <ac:spMkLst>
            <pc:docMk/>
            <pc:sldMk cId="1921830502" sldId="259"/>
            <ac:spMk id="5" creationId="{FF76A8B6-0E1E-4234-9B8B-2DB4142E1FD4}"/>
          </ac:spMkLst>
        </pc:spChg>
      </pc:sldChg>
      <pc:sldChg chg="delSp modSp new mod">
        <pc:chgData name="Baptiste Billebault" userId="5b51bdd8-1274-42ec-95ee-56d04dc36682" providerId="ADAL" clId="{2618A06C-8A7C-4E68-AFA3-0CD4663AF544}" dt="2023-05-09T06:58:04.403" v="269" actId="20577"/>
        <pc:sldMkLst>
          <pc:docMk/>
          <pc:sldMk cId="4258179374" sldId="260"/>
        </pc:sldMkLst>
        <pc:spChg chg="mod">
          <ac:chgData name="Baptiste Billebault" userId="5b51bdd8-1274-42ec-95ee-56d04dc36682" providerId="ADAL" clId="{2618A06C-8A7C-4E68-AFA3-0CD4663AF544}" dt="2023-05-09T06:58:04.403" v="269" actId="20577"/>
          <ac:spMkLst>
            <pc:docMk/>
            <pc:sldMk cId="4258179374" sldId="260"/>
            <ac:spMk id="2" creationId="{1EF0ECDD-6C52-4528-B626-247C477EE541}"/>
          </ac:spMkLst>
        </pc:spChg>
        <pc:spChg chg="del">
          <ac:chgData name="Baptiste Billebault" userId="5b51bdd8-1274-42ec-95ee-56d04dc36682" providerId="ADAL" clId="{2618A06C-8A7C-4E68-AFA3-0CD4663AF544}" dt="2023-05-09T06:57:23.493" v="218" actId="478"/>
          <ac:spMkLst>
            <pc:docMk/>
            <pc:sldMk cId="4258179374" sldId="260"/>
            <ac:spMk id="3" creationId="{BBF5D349-99A9-4B36-90A1-D74507E2E5D1}"/>
          </ac:spMkLst>
        </pc:spChg>
      </pc:sldChg>
      <pc:sldChg chg="new">
        <pc:chgData name="Baptiste Billebault" userId="5b51bdd8-1274-42ec-95ee-56d04dc36682" providerId="ADAL" clId="{2618A06C-8A7C-4E68-AFA3-0CD4663AF544}" dt="2023-05-09T06:58:07.745" v="270" actId="680"/>
        <pc:sldMkLst>
          <pc:docMk/>
          <pc:sldMk cId="497633844" sldId="261"/>
        </pc:sldMkLst>
      </pc:sldChg>
      <pc:sldChg chg="new">
        <pc:chgData name="Baptiste Billebault" userId="5b51bdd8-1274-42ec-95ee-56d04dc36682" providerId="ADAL" clId="{2618A06C-8A7C-4E68-AFA3-0CD4663AF544}" dt="2023-05-09T06:58:09.232" v="271" actId="680"/>
        <pc:sldMkLst>
          <pc:docMk/>
          <pc:sldMk cId="3636882488" sldId="262"/>
        </pc:sldMkLst>
      </pc:sldChg>
      <pc:sldChg chg="new">
        <pc:chgData name="Baptiste Billebault" userId="5b51bdd8-1274-42ec-95ee-56d04dc36682" providerId="ADAL" clId="{2618A06C-8A7C-4E68-AFA3-0CD4663AF544}" dt="2023-05-09T06:58:09.694" v="272" actId="680"/>
        <pc:sldMkLst>
          <pc:docMk/>
          <pc:sldMk cId="1742879702" sldId="263"/>
        </pc:sldMkLst>
      </pc:sldChg>
      <pc:sldChg chg="new del">
        <pc:chgData name="Baptiste Billebault" userId="5b51bdd8-1274-42ec-95ee-56d04dc36682" providerId="ADAL" clId="{2618A06C-8A7C-4E68-AFA3-0CD4663AF544}" dt="2023-05-09T06:58:53.515" v="275" actId="47"/>
        <pc:sldMkLst>
          <pc:docMk/>
          <pc:sldMk cId="2793551676" sldId="264"/>
        </pc:sldMkLst>
      </pc:sldChg>
      <pc:sldChg chg="delSp modSp new mod">
        <pc:chgData name="Baptiste Billebault" userId="5b51bdd8-1274-42ec-95ee-56d04dc36682" providerId="ADAL" clId="{2618A06C-8A7C-4E68-AFA3-0CD4663AF544}" dt="2023-05-09T06:59:40.013" v="303" actId="1076"/>
        <pc:sldMkLst>
          <pc:docMk/>
          <pc:sldMk cId="3908828831" sldId="264"/>
        </pc:sldMkLst>
        <pc:spChg chg="mod">
          <ac:chgData name="Baptiste Billebault" userId="5b51bdd8-1274-42ec-95ee-56d04dc36682" providerId="ADAL" clId="{2618A06C-8A7C-4E68-AFA3-0CD4663AF544}" dt="2023-05-09T06:59:40.013" v="303" actId="1076"/>
          <ac:spMkLst>
            <pc:docMk/>
            <pc:sldMk cId="3908828831" sldId="264"/>
            <ac:spMk id="2" creationId="{F56BD70C-BEEB-400F-98E5-515DA997553D}"/>
          </ac:spMkLst>
        </pc:spChg>
        <pc:spChg chg="del">
          <ac:chgData name="Baptiste Billebault" userId="5b51bdd8-1274-42ec-95ee-56d04dc36682" providerId="ADAL" clId="{2618A06C-8A7C-4E68-AFA3-0CD4663AF544}" dt="2023-05-09T06:59:26.467" v="280" actId="478"/>
          <ac:spMkLst>
            <pc:docMk/>
            <pc:sldMk cId="3908828831" sldId="264"/>
            <ac:spMk id="3" creationId="{91595689-66FE-486C-B498-EE8E2AC53C3E}"/>
          </ac:spMkLst>
        </pc:spChg>
      </pc:sldChg>
      <pc:sldChg chg="delSp modSp new mod">
        <pc:chgData name="Baptiste Billebault" userId="5b51bdd8-1274-42ec-95ee-56d04dc36682" providerId="ADAL" clId="{2618A06C-8A7C-4E68-AFA3-0CD4663AF544}" dt="2023-05-09T06:59:56.984" v="325" actId="20577"/>
        <pc:sldMkLst>
          <pc:docMk/>
          <pc:sldMk cId="1641002606" sldId="265"/>
        </pc:sldMkLst>
        <pc:spChg chg="mod">
          <ac:chgData name="Baptiste Billebault" userId="5b51bdd8-1274-42ec-95ee-56d04dc36682" providerId="ADAL" clId="{2618A06C-8A7C-4E68-AFA3-0CD4663AF544}" dt="2023-05-09T06:59:56.984" v="325" actId="20577"/>
          <ac:spMkLst>
            <pc:docMk/>
            <pc:sldMk cId="1641002606" sldId="265"/>
            <ac:spMk id="2" creationId="{D6C9E982-9389-43AA-9B75-8E2237FDEA74}"/>
          </ac:spMkLst>
        </pc:spChg>
        <pc:spChg chg="del">
          <ac:chgData name="Baptiste Billebault" userId="5b51bdd8-1274-42ec-95ee-56d04dc36682" providerId="ADAL" clId="{2618A06C-8A7C-4E68-AFA3-0CD4663AF544}" dt="2023-05-09T06:59:46.108" v="305" actId="478"/>
          <ac:spMkLst>
            <pc:docMk/>
            <pc:sldMk cId="1641002606" sldId="265"/>
            <ac:spMk id="3" creationId="{1D3FA863-18B1-4DA0-9B26-37C9C2B4D5F6}"/>
          </ac:spMkLst>
        </pc:spChg>
      </pc:sldChg>
      <pc:sldChg chg="new del">
        <pc:chgData name="Baptiste Billebault" userId="5b51bdd8-1274-42ec-95ee-56d04dc36682" providerId="ADAL" clId="{2618A06C-8A7C-4E68-AFA3-0CD4663AF544}" dt="2023-05-09T06:58:54.545" v="276" actId="47"/>
        <pc:sldMkLst>
          <pc:docMk/>
          <pc:sldMk cId="2896257652" sldId="265"/>
        </pc:sldMkLst>
      </pc:sldChg>
      <pc:sldChg chg="delSp modSp new mod">
        <pc:chgData name="Baptiste Billebault" userId="5b51bdd8-1274-42ec-95ee-56d04dc36682" providerId="ADAL" clId="{2618A06C-8A7C-4E68-AFA3-0CD4663AF544}" dt="2023-05-09T07:01:08.055" v="346" actId="1076"/>
        <pc:sldMkLst>
          <pc:docMk/>
          <pc:sldMk cId="910525735" sldId="266"/>
        </pc:sldMkLst>
        <pc:spChg chg="mod">
          <ac:chgData name="Baptiste Billebault" userId="5b51bdd8-1274-42ec-95ee-56d04dc36682" providerId="ADAL" clId="{2618A06C-8A7C-4E68-AFA3-0CD4663AF544}" dt="2023-05-09T07:01:08.055" v="346" actId="1076"/>
          <ac:spMkLst>
            <pc:docMk/>
            <pc:sldMk cId="910525735" sldId="266"/>
            <ac:spMk id="2" creationId="{61223DC5-5794-42CD-B2D4-7B437A35EC70}"/>
          </ac:spMkLst>
        </pc:spChg>
        <pc:spChg chg="del">
          <ac:chgData name="Baptiste Billebault" userId="5b51bdd8-1274-42ec-95ee-56d04dc36682" providerId="ADAL" clId="{2618A06C-8A7C-4E68-AFA3-0CD4663AF544}" dt="2023-05-09T07:00:52.760" v="329" actId="478"/>
          <ac:spMkLst>
            <pc:docMk/>
            <pc:sldMk cId="910525735" sldId="266"/>
            <ac:spMk id="3" creationId="{70B89626-3E38-4E11-AAE3-EE9905714F11}"/>
          </ac:spMkLst>
        </pc:spChg>
      </pc:sldChg>
      <pc:sldChg chg="new">
        <pc:chgData name="Baptiste Billebault" userId="5b51bdd8-1274-42ec-95ee-56d04dc36682" providerId="ADAL" clId="{2618A06C-8A7C-4E68-AFA3-0CD4663AF544}" dt="2023-05-09T07:01:10.854" v="347" actId="680"/>
        <pc:sldMkLst>
          <pc:docMk/>
          <pc:sldMk cId="1677770703" sldId="267"/>
        </pc:sldMkLst>
      </pc:sldChg>
      <pc:sldChg chg="new">
        <pc:chgData name="Baptiste Billebault" userId="5b51bdd8-1274-42ec-95ee-56d04dc36682" providerId="ADAL" clId="{2618A06C-8A7C-4E68-AFA3-0CD4663AF544}" dt="2023-05-09T07:01:20.253" v="348" actId="680"/>
        <pc:sldMkLst>
          <pc:docMk/>
          <pc:sldMk cId="3872544363" sldId="268"/>
        </pc:sldMkLst>
      </pc:sldChg>
      <pc:sldChg chg="new">
        <pc:chgData name="Baptiste Billebault" userId="5b51bdd8-1274-42ec-95ee-56d04dc36682" providerId="ADAL" clId="{2618A06C-8A7C-4E68-AFA3-0CD4663AF544}" dt="2023-05-09T07:01:40.513" v="351" actId="680"/>
        <pc:sldMkLst>
          <pc:docMk/>
          <pc:sldMk cId="1670420486" sldId="269"/>
        </pc:sldMkLst>
      </pc:sldChg>
      <pc:sldChg chg="new">
        <pc:chgData name="Baptiste Billebault" userId="5b51bdd8-1274-42ec-95ee-56d04dc36682" providerId="ADAL" clId="{2618A06C-8A7C-4E68-AFA3-0CD4663AF544}" dt="2023-05-09T07:01:40.826" v="352" actId="680"/>
        <pc:sldMkLst>
          <pc:docMk/>
          <pc:sldMk cId="1857321383" sldId="270"/>
        </pc:sldMkLst>
      </pc:sldChg>
      <pc:sldChg chg="new">
        <pc:chgData name="Baptiste Billebault" userId="5b51bdd8-1274-42ec-95ee-56d04dc36682" providerId="ADAL" clId="{2618A06C-8A7C-4E68-AFA3-0CD4663AF544}" dt="2023-05-09T07:02:02.948" v="355" actId="680"/>
        <pc:sldMkLst>
          <pc:docMk/>
          <pc:sldMk cId="633182217" sldId="271"/>
        </pc:sldMkLst>
      </pc:sldChg>
      <pc:sldChg chg="new del">
        <pc:chgData name="Baptiste Billebault" userId="5b51bdd8-1274-42ec-95ee-56d04dc36682" providerId="ADAL" clId="{2618A06C-8A7C-4E68-AFA3-0CD4663AF544}" dt="2023-05-09T07:02:41.229" v="357" actId="47"/>
        <pc:sldMkLst>
          <pc:docMk/>
          <pc:sldMk cId="3231231029" sldId="272"/>
        </pc:sldMkLst>
      </pc:sldChg>
      <pc:sldMasterChg chg="addSldLayout">
        <pc:chgData name="Baptiste Billebault" userId="5b51bdd8-1274-42ec-95ee-56d04dc36682" providerId="ADAL" clId="{2618A06C-8A7C-4E68-AFA3-0CD4663AF544}" dt="2023-05-09T06:32:44.485" v="0" actId="680"/>
        <pc:sldMasterMkLst>
          <pc:docMk/>
          <pc:sldMasterMk cId="2829491587" sldId="2147483648"/>
        </pc:sldMasterMkLst>
        <pc:sldLayoutChg chg="add">
          <pc:chgData name="Baptiste Billebault" userId="5b51bdd8-1274-42ec-95ee-56d04dc36682" providerId="ADAL" clId="{2618A06C-8A7C-4E68-AFA3-0CD4663AF544}" dt="2023-05-09T06:32:44.485" v="0" actId="680"/>
          <pc:sldLayoutMkLst>
            <pc:docMk/>
            <pc:sldMasterMk cId="2829491587" sldId="2147483648"/>
            <pc:sldLayoutMk cId="1088846577" sldId="21474836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36F20-C41D-4FD7-AEC0-DCF1B2867E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3E3CC4-B634-42C8-B9FE-20CC573DD7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CF2F7-1ABF-45D6-92FF-D1F2BB71AB0A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E35763-8198-4965-A7AD-F32B230BDB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0198BE-0B9D-4987-932A-29ECAA5792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109D7-2C19-4860-9E95-7FD8613A5A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5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1E196-D7E3-4C05-B9D6-2DCD7E43217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F0BDC-0B79-4F66-9CFF-291E414CCC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99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56251-55BB-4332-AC09-5E59DC48E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46A29C-AD59-4449-8B67-8E62F00CF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4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ppopx.com/en/photovoltaic-photovoltaic-system-solar-system-solar-solar-energy-solar-cell-power-generation-2291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xhere.com/en/photo/1586553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17A61-083D-4332-9FCC-DACEC2F91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6071"/>
            <a:ext cx="9144000" cy="2387600"/>
          </a:xfrm>
        </p:spPr>
        <p:txBody>
          <a:bodyPr/>
          <a:lstStyle/>
          <a:p>
            <a:r>
              <a:rPr lang="fr-FR" dirty="0"/>
              <a:t>Résilience Énergétique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399852-ECA3-47AF-B0F0-30C61CCB8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LP MI SIGD IOTIA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8EB0C5-642A-4E0D-858F-A22D8F9B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62883" y="-205906"/>
            <a:ext cx="4139953" cy="272395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818F40-A75A-4326-9460-A51CC8C36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83127" y="4508129"/>
            <a:ext cx="3702632" cy="2387600"/>
          </a:xfrm>
          <a:prstGeom prst="round1Rect">
            <a:avLst>
              <a:gd name="adj" fmla="val 5000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3601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9E982-9389-43AA-9B75-8E2237FD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436"/>
            <a:ext cx="9144000" cy="780328"/>
          </a:xfrm>
        </p:spPr>
        <p:txBody>
          <a:bodyPr/>
          <a:lstStyle/>
          <a:p>
            <a:r>
              <a:rPr lang="fr-FR" dirty="0"/>
              <a:t>Use Case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0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23DC5-5794-42CD-B2D4-7B437A35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26"/>
            <a:ext cx="9144000" cy="844982"/>
          </a:xfrm>
        </p:spPr>
        <p:txBody>
          <a:bodyPr/>
          <a:lstStyle/>
          <a:p>
            <a:r>
              <a:rPr lang="fr-FR" dirty="0"/>
              <a:t>État du Projet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52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54286-60BA-4938-A9DD-5F3CC81D5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48C8C-0E2A-4F61-B626-E7953E5D3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7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5D6C2-B23E-43C1-A2D7-8DC22F01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205584-B281-42C8-A631-F07F85D21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4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EBD1-8853-46A3-8D5F-929AFE73F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1104B-3AD2-4A16-99F6-45CC96BC6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2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8155B-910B-45D3-B8D1-4FC9348F5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88D7DC-6FE0-45BA-AE7C-935A73729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2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96940-8DEA-4B94-A8F8-52E6CD84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0FD5B6-9A77-4016-9C41-9E19752B0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8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093C1-7A17-4487-9491-B2AE766E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671"/>
            <a:ext cx="9144000" cy="1016145"/>
          </a:xfrm>
        </p:spPr>
        <p:txBody>
          <a:bodyPr/>
          <a:lstStyle/>
          <a:p>
            <a:r>
              <a:rPr lang="fr-FR" dirty="0"/>
              <a:t>Le Projet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3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05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F41AE80-6A63-48BF-8E38-3B8062B8F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363"/>
            <a:ext cx="9144000" cy="1002001"/>
          </a:xfrm>
        </p:spPr>
        <p:txBody>
          <a:bodyPr/>
          <a:lstStyle/>
          <a:p>
            <a:r>
              <a:rPr lang="fr-FR" dirty="0"/>
              <a:t>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83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0ECDD-6C52-4528-B626-247C477E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81"/>
            <a:ext cx="9144000" cy="928110"/>
          </a:xfrm>
        </p:spPr>
        <p:txBody>
          <a:bodyPr/>
          <a:lstStyle/>
          <a:p>
            <a:r>
              <a:rPr lang="fr-FR" dirty="0"/>
              <a:t>Développement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17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C9E17-7D9B-46C4-A28E-13384A245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B9EF9A-F3C6-48E7-98EC-7E3B3A045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05228-6726-496B-842E-3C34DE050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F5AA1C-7586-4AF1-A5A5-93DB98B8C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8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2E488-C57F-4BEE-A668-3C178FD78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D2E95-A807-422F-9DE9-CB3857267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7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BD70C-BEEB-400F-98E5-515DA997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90"/>
            <a:ext cx="9144000" cy="900401"/>
          </a:xfrm>
        </p:spPr>
        <p:txBody>
          <a:bodyPr/>
          <a:lstStyle/>
          <a:p>
            <a:r>
              <a:rPr lang="fr-FR" dirty="0"/>
              <a:t>Use Case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828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</Words>
  <Application>Microsoft Office PowerPoint</Application>
  <PresentationFormat>Grand écran</PresentationFormat>
  <Paragraphs>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Résilience Énergétique</vt:lpstr>
      <vt:lpstr>Le Projet </vt:lpstr>
      <vt:lpstr>Présentation PowerPoint</vt:lpstr>
      <vt:lpstr>Git</vt:lpstr>
      <vt:lpstr>Développement</vt:lpstr>
      <vt:lpstr>Présentation PowerPoint</vt:lpstr>
      <vt:lpstr>Présentation PowerPoint</vt:lpstr>
      <vt:lpstr>Présentation PowerPoint</vt:lpstr>
      <vt:lpstr>Use Case A</vt:lpstr>
      <vt:lpstr>Use Case B</vt:lpstr>
      <vt:lpstr>État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Résilience Énergétique</dc:title>
  <dc:creator>Baptiste Billebault</dc:creator>
  <cp:lastModifiedBy>Baptiste Billebault</cp:lastModifiedBy>
  <cp:revision>3</cp:revision>
  <dcterms:created xsi:type="dcterms:W3CDTF">2023-05-09T06:32:42Z</dcterms:created>
  <dcterms:modified xsi:type="dcterms:W3CDTF">2023-05-09T09:23:58Z</dcterms:modified>
</cp:coreProperties>
</file>