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2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pos="2598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orient="horz" pos="458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  <p15:guide id="6" orient="horz" pos="5304" userDrawn="1">
          <p15:clr>
            <a:srgbClr val="A4A3A4"/>
          </p15:clr>
        </p15:guide>
        <p15:guide id="7" orient="horz" pos="5112" userDrawn="1">
          <p15:clr>
            <a:srgbClr val="A4A3A4"/>
          </p15:clr>
        </p15:guide>
        <p15:guide id="8" pos="4056" userDrawn="1">
          <p15:clr>
            <a:srgbClr val="A4A3A4"/>
          </p15:clr>
        </p15:guide>
        <p15:guide id="9" orient="horz" pos="1986" userDrawn="1">
          <p15:clr>
            <a:srgbClr val="A4A3A4"/>
          </p15:clr>
        </p15:guide>
        <p15:guide id="10" pos="1464" userDrawn="1">
          <p15:clr>
            <a:srgbClr val="A4A3A4"/>
          </p15:clr>
        </p15:guide>
        <p15:guide id="11" orient="horz" pos="4560" userDrawn="1">
          <p15:clr>
            <a:srgbClr val="A4A3A4"/>
          </p15:clr>
        </p15:guide>
        <p15:guide id="12" orient="horz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F8A03"/>
    <a:srgbClr val="0076D4"/>
    <a:srgbClr val="F5F5F5"/>
    <a:srgbClr val="0078D4"/>
    <a:srgbClr val="FC9204"/>
    <a:srgbClr val="FF6600"/>
    <a:srgbClr val="F9BA3D"/>
    <a:srgbClr val="2DA0FF"/>
    <a:srgbClr val="66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72" y="84"/>
      </p:cViewPr>
      <p:guideLst>
        <p:guide pos="2160"/>
        <p:guide pos="2598"/>
        <p:guide pos="216"/>
        <p:guide orient="horz" pos="4584"/>
        <p:guide orient="horz" pos="2328"/>
        <p:guide orient="horz" pos="5304"/>
        <p:guide orient="horz" pos="5112"/>
        <p:guide pos="4056"/>
        <p:guide orient="horz" pos="1986"/>
        <p:guide pos="1464"/>
        <p:guide orient="horz" pos="45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8A2A89-A661-4F08-B4FA-A0F8A8563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66" y="3250535"/>
            <a:ext cx="3430269" cy="495279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AFDBFB-E76A-46C5-8B8B-788D47373F0A}"/>
              </a:ext>
            </a:extLst>
          </p:cNvPr>
          <p:cNvSpPr/>
          <p:nvPr userDrawn="1"/>
        </p:nvSpPr>
        <p:spPr>
          <a:xfrm>
            <a:off x="0" y="0"/>
            <a:ext cx="6858000" cy="933450"/>
          </a:xfrm>
          <a:prstGeom prst="rect">
            <a:avLst/>
          </a:prstGeom>
          <a:solidFill>
            <a:srgbClr val="00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E5C9D-9139-40B1-94E8-A08F2D52972B}"/>
              </a:ext>
            </a:extLst>
          </p:cNvPr>
          <p:cNvSpPr txBox="1"/>
          <p:nvPr userDrawn="1"/>
        </p:nvSpPr>
        <p:spPr>
          <a:xfrm>
            <a:off x="637242" y="243868"/>
            <a:ext cx="558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Callouts for editable components of the posters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184683E-05CE-4B80-B564-1E8B0471B841}"/>
              </a:ext>
            </a:extLst>
          </p:cNvPr>
          <p:cNvSpPr/>
          <p:nvPr userDrawn="1"/>
        </p:nvSpPr>
        <p:spPr>
          <a:xfrm>
            <a:off x="4298156" y="4259869"/>
            <a:ext cx="2175669" cy="852948"/>
          </a:xfrm>
          <a:prstGeom prst="wedgeRoundRectCallout">
            <a:avLst>
              <a:gd name="adj1" fmla="val -59150"/>
              <a:gd name="adj2" fmla="val 96339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name of the organization from “FABRIKAM” to the name of your organization (at all 4 places)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BC84C-4C13-4B41-AD0A-31EED93ECF2C}"/>
              </a:ext>
            </a:extLst>
          </p:cNvPr>
          <p:cNvSpPr/>
          <p:nvPr userDrawn="1"/>
        </p:nvSpPr>
        <p:spPr>
          <a:xfrm>
            <a:off x="3742531" y="5530427"/>
            <a:ext cx="371475" cy="8705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3F018-139F-4CB9-9A87-14BDCFB34DE1}"/>
              </a:ext>
            </a:extLst>
          </p:cNvPr>
          <p:cNvSpPr/>
          <p:nvPr userDrawn="1"/>
        </p:nvSpPr>
        <p:spPr>
          <a:xfrm>
            <a:off x="4394200" y="5793392"/>
            <a:ext cx="371475" cy="904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E17D0-A638-4798-BBA1-DA83F2878811}"/>
              </a:ext>
            </a:extLst>
          </p:cNvPr>
          <p:cNvSpPr/>
          <p:nvPr userDrawn="1"/>
        </p:nvSpPr>
        <p:spPr>
          <a:xfrm>
            <a:off x="4167775" y="6081276"/>
            <a:ext cx="334376" cy="904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D6450A-6957-44A6-B23E-B63D5F68A644}"/>
              </a:ext>
            </a:extLst>
          </p:cNvPr>
          <p:cNvSpPr/>
          <p:nvPr userDrawn="1"/>
        </p:nvSpPr>
        <p:spPr>
          <a:xfrm>
            <a:off x="3756025" y="6529889"/>
            <a:ext cx="342900" cy="904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582E98C-4770-4DFA-B216-9B02D9FDE047}"/>
              </a:ext>
            </a:extLst>
          </p:cNvPr>
          <p:cNvSpPr/>
          <p:nvPr userDrawn="1"/>
        </p:nvSpPr>
        <p:spPr>
          <a:xfrm>
            <a:off x="2760141" y="8313039"/>
            <a:ext cx="1878732" cy="802698"/>
          </a:xfrm>
          <a:prstGeom prst="wedgeRoundRectCallout">
            <a:avLst>
              <a:gd name="adj1" fmla="val -819"/>
              <a:gd name="adj2" fmla="val -76865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7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QR code, you can create your own QR code from Kaizala app.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44D09-D75D-488D-BB00-1CD2744D3FC4}"/>
              </a:ext>
            </a:extLst>
          </p:cNvPr>
          <p:cNvSpPr/>
          <p:nvPr userDrawn="1"/>
        </p:nvSpPr>
        <p:spPr>
          <a:xfrm>
            <a:off x="3264694" y="7904794"/>
            <a:ext cx="290512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772DE-A856-4D8E-9D9F-377CBDD9C541}"/>
              </a:ext>
            </a:extLst>
          </p:cNvPr>
          <p:cNvSpPr/>
          <p:nvPr userDrawn="1"/>
        </p:nvSpPr>
        <p:spPr>
          <a:xfrm>
            <a:off x="4021534" y="7904794"/>
            <a:ext cx="276622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ECD18-9C7B-4A78-8FA2-F8892B4A0616}"/>
              </a:ext>
            </a:extLst>
          </p:cNvPr>
          <p:cNvSpPr/>
          <p:nvPr userDrawn="1"/>
        </p:nvSpPr>
        <p:spPr>
          <a:xfrm>
            <a:off x="1826578" y="7190953"/>
            <a:ext cx="599915" cy="21193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9E34B7-233E-4AB3-9A15-7E0B0AACC33D}"/>
              </a:ext>
            </a:extLst>
          </p:cNvPr>
          <p:cNvSpPr/>
          <p:nvPr userDrawn="1"/>
        </p:nvSpPr>
        <p:spPr>
          <a:xfrm>
            <a:off x="2841625" y="3600027"/>
            <a:ext cx="841375" cy="196849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6D250-E4DE-40E0-ABE1-CEA64BE3D76D}"/>
              </a:ext>
            </a:extLst>
          </p:cNvPr>
          <p:cNvSpPr/>
          <p:nvPr userDrawn="1"/>
        </p:nvSpPr>
        <p:spPr>
          <a:xfrm>
            <a:off x="3397071" y="7524326"/>
            <a:ext cx="378619" cy="3690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E665DA-B514-41AB-8700-76EE165DC32F}"/>
              </a:ext>
            </a:extLst>
          </p:cNvPr>
          <p:cNvSpPr/>
          <p:nvPr userDrawn="1"/>
        </p:nvSpPr>
        <p:spPr>
          <a:xfrm>
            <a:off x="4023811" y="7524326"/>
            <a:ext cx="378619" cy="3690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C6E317D1-A5A4-495F-8050-A9106F77DA75}"/>
              </a:ext>
            </a:extLst>
          </p:cNvPr>
          <p:cNvSpPr/>
          <p:nvPr userDrawn="1"/>
        </p:nvSpPr>
        <p:spPr>
          <a:xfrm>
            <a:off x="4695825" y="6209234"/>
            <a:ext cx="1778000" cy="903256"/>
          </a:xfrm>
          <a:prstGeom prst="wedgeRoundRectCallout">
            <a:avLst>
              <a:gd name="adj1" fmla="val -72520"/>
              <a:gd name="adj2" fmla="val 105386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image of the QR code, you can create your own QR code image from Kaizala app.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3347CD0-D999-4734-8223-1BA7ACFC5610}"/>
              </a:ext>
            </a:extLst>
          </p:cNvPr>
          <p:cNvSpPr/>
          <p:nvPr userDrawn="1"/>
        </p:nvSpPr>
        <p:spPr>
          <a:xfrm>
            <a:off x="4778375" y="7597770"/>
            <a:ext cx="1695450" cy="903255"/>
          </a:xfrm>
          <a:prstGeom prst="wedgeRoundRectCallout">
            <a:avLst>
              <a:gd name="adj1" fmla="val -80068"/>
              <a:gd name="adj2" fmla="val -10414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6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name of the organization from “FABRIKAM” to the name of your organization.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AC118-BC84-4A5B-BF6D-9B3F2E5A7B40}"/>
              </a:ext>
            </a:extLst>
          </p:cNvPr>
          <p:cNvSpPr/>
          <p:nvPr userDrawn="1"/>
        </p:nvSpPr>
        <p:spPr>
          <a:xfrm>
            <a:off x="3264693" y="8000314"/>
            <a:ext cx="477837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C3BEC-37DB-41F3-AC3B-DEE296231913}"/>
              </a:ext>
            </a:extLst>
          </p:cNvPr>
          <p:cNvSpPr/>
          <p:nvPr userDrawn="1"/>
        </p:nvSpPr>
        <p:spPr>
          <a:xfrm>
            <a:off x="4021534" y="7993171"/>
            <a:ext cx="477837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76EA5DB6-90CD-4975-9C3C-47F250D29AD3}"/>
              </a:ext>
            </a:extLst>
          </p:cNvPr>
          <p:cNvSpPr/>
          <p:nvPr userDrawn="1"/>
        </p:nvSpPr>
        <p:spPr>
          <a:xfrm>
            <a:off x="2262907" y="2156892"/>
            <a:ext cx="2152401" cy="802698"/>
          </a:xfrm>
          <a:prstGeom prst="wedgeRoundRectCallout">
            <a:avLst>
              <a:gd name="adj1" fmla="val -19549"/>
              <a:gd name="adj2" fmla="val 127233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name of the organization from “FABRIKAM” to the  name of your organization.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6E7C3-E83D-4446-8281-B4E92874B38C}"/>
              </a:ext>
            </a:extLst>
          </p:cNvPr>
          <p:cNvSpPr txBox="1"/>
          <p:nvPr userDrawn="1"/>
        </p:nvSpPr>
        <p:spPr>
          <a:xfrm>
            <a:off x="268432" y="1122072"/>
            <a:ext cx="632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make the following changes in the posters highlighted in red dialogue boxes before sharing.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8FBED0FA-B1AC-4D37-9584-BBC8DFE0E150}"/>
              </a:ext>
            </a:extLst>
          </p:cNvPr>
          <p:cNvSpPr/>
          <p:nvPr userDrawn="1"/>
        </p:nvSpPr>
        <p:spPr>
          <a:xfrm>
            <a:off x="276225" y="3814542"/>
            <a:ext cx="1878732" cy="903256"/>
          </a:xfrm>
          <a:prstGeom prst="wedgeRoundRectCallout">
            <a:avLst>
              <a:gd name="adj1" fmla="val 31285"/>
              <a:gd name="adj2" fmla="val 82298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organization name from “FABRIKAM” to your organization name in the screens.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9404F6-B1EB-41CA-B1CB-9F9EEC952E95}"/>
              </a:ext>
            </a:extLst>
          </p:cNvPr>
          <p:cNvSpPr/>
          <p:nvPr userDrawn="1"/>
        </p:nvSpPr>
        <p:spPr>
          <a:xfrm>
            <a:off x="1801178" y="5005101"/>
            <a:ext cx="1562893" cy="198283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7C699E8A-0BBB-4580-86E7-21CE4F4A0B1A}"/>
              </a:ext>
            </a:extLst>
          </p:cNvPr>
          <p:cNvSpPr/>
          <p:nvPr userDrawn="1"/>
        </p:nvSpPr>
        <p:spPr>
          <a:xfrm>
            <a:off x="252566" y="5989654"/>
            <a:ext cx="1878732" cy="903256"/>
          </a:xfrm>
          <a:prstGeom prst="wedgeRoundRectCallout">
            <a:avLst>
              <a:gd name="adj1" fmla="val 36355"/>
              <a:gd name="adj2" fmla="val 85463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logo of the organization from “FABRIKAM” to the logo of your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372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8A2A89-A661-4F08-B4FA-A0F8A8563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2" y="2398944"/>
            <a:ext cx="4197537" cy="606061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AFDBFB-E76A-46C5-8B8B-788D47373F0A}"/>
              </a:ext>
            </a:extLst>
          </p:cNvPr>
          <p:cNvSpPr/>
          <p:nvPr userDrawn="1"/>
        </p:nvSpPr>
        <p:spPr>
          <a:xfrm>
            <a:off x="0" y="0"/>
            <a:ext cx="6858000" cy="933450"/>
          </a:xfrm>
          <a:prstGeom prst="rect">
            <a:avLst/>
          </a:prstGeom>
          <a:solidFill>
            <a:srgbClr val="00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E5C9D-9139-40B1-94E8-A08F2D52972B}"/>
              </a:ext>
            </a:extLst>
          </p:cNvPr>
          <p:cNvSpPr txBox="1"/>
          <p:nvPr userDrawn="1"/>
        </p:nvSpPr>
        <p:spPr>
          <a:xfrm>
            <a:off x="645035" y="243868"/>
            <a:ext cx="558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Callouts for editable components of the posters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6E7C3-E83D-4446-8281-B4E92874B38C}"/>
              </a:ext>
            </a:extLst>
          </p:cNvPr>
          <p:cNvSpPr txBox="1"/>
          <p:nvPr userDrawn="1"/>
        </p:nvSpPr>
        <p:spPr>
          <a:xfrm>
            <a:off x="276225" y="1122072"/>
            <a:ext cx="632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make the following changes in the posters highlighted in red dialogue boxes before sharing. 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7C699E8A-0BBB-4580-86E7-21CE4F4A0B1A}"/>
              </a:ext>
            </a:extLst>
          </p:cNvPr>
          <p:cNvSpPr/>
          <p:nvPr userDrawn="1"/>
        </p:nvSpPr>
        <p:spPr>
          <a:xfrm>
            <a:off x="436796" y="6832400"/>
            <a:ext cx="1878732" cy="903256"/>
          </a:xfrm>
          <a:prstGeom prst="wedgeRoundRectCallout">
            <a:avLst>
              <a:gd name="adj1" fmla="val 47171"/>
              <a:gd name="adj2" fmla="val 91790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logo of the organization from “FABRIKAM” to the logo of your organization.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92FBB2-652D-403B-8225-722C265926D6}"/>
              </a:ext>
            </a:extLst>
          </p:cNvPr>
          <p:cNvSpPr/>
          <p:nvPr userDrawn="1"/>
        </p:nvSpPr>
        <p:spPr>
          <a:xfrm>
            <a:off x="2107105" y="8196843"/>
            <a:ext cx="735155" cy="21193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69F73D-2FA4-455A-81CF-0B00FC23A06C}"/>
              </a:ext>
            </a:extLst>
          </p:cNvPr>
          <p:cNvSpPr/>
          <p:nvPr/>
        </p:nvSpPr>
        <p:spPr>
          <a:xfrm>
            <a:off x="0" y="0"/>
            <a:ext cx="6858000" cy="3154405"/>
          </a:xfrm>
          <a:prstGeom prst="rect">
            <a:avLst/>
          </a:prstGeom>
          <a:solidFill>
            <a:srgbClr val="00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7CF80C-E9D3-4ECB-B5A5-AED43115AE5A}"/>
              </a:ext>
            </a:extLst>
          </p:cNvPr>
          <p:cNvSpPr txBox="1"/>
          <p:nvPr/>
        </p:nvSpPr>
        <p:spPr>
          <a:xfrm>
            <a:off x="2193620" y="933666"/>
            <a:ext cx="247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egoe"/>
              </a:rPr>
              <a:t>Kaizala</a:t>
            </a:r>
            <a:endParaRPr lang="en-US" sz="5400" dirty="0">
              <a:solidFill>
                <a:schemeClr val="bg1"/>
              </a:solidFill>
              <a:latin typeface="Segoe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8E7376-9C7C-40A3-92EC-B3779D76A954}"/>
              </a:ext>
            </a:extLst>
          </p:cNvPr>
          <p:cNvSpPr/>
          <p:nvPr/>
        </p:nvSpPr>
        <p:spPr>
          <a:xfrm>
            <a:off x="2225277" y="670707"/>
            <a:ext cx="3192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"/>
              </a:rPr>
              <a:t>FABRIKAM </a:t>
            </a:r>
            <a:r>
              <a:rPr lang="en-US" sz="2400" b="1" i="1" dirty="0">
                <a:solidFill>
                  <a:schemeClr val="bg1"/>
                </a:solidFill>
                <a:latin typeface="Segoe"/>
              </a:rPr>
              <a:t>launches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66035A-CC13-4EAE-A25A-E7FC852C9E5C}"/>
              </a:ext>
            </a:extLst>
          </p:cNvPr>
          <p:cNvSpPr/>
          <p:nvPr/>
        </p:nvSpPr>
        <p:spPr>
          <a:xfrm>
            <a:off x="2236305" y="1773020"/>
            <a:ext cx="3309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"/>
              </a:rPr>
              <a:t>A Simple &amp; Secure Mobile Chat App for work</a:t>
            </a:r>
            <a:endParaRPr lang="en-US" dirty="0">
              <a:solidFill>
                <a:schemeClr val="bg1"/>
              </a:solidFill>
              <a:latin typeface="Segoe"/>
            </a:endParaRPr>
          </a:p>
        </p:txBody>
      </p:sp>
      <p:pic>
        <p:nvPicPr>
          <p:cNvPr id="91" name="Picture 90" descr="A picture containing person&#10;&#10;Description automatically generated">
            <a:extLst>
              <a:ext uri="{FF2B5EF4-FFF2-40B4-BE49-F238E27FC236}">
                <a16:creationId xmlns:a16="http://schemas.microsoft.com/office/drawing/2014/main" id="{38015A50-29BE-4130-8139-F205CFE0C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225203"/>
            <a:ext cx="2037208" cy="2709511"/>
          </a:xfrm>
          <a:custGeom>
            <a:avLst/>
            <a:gdLst>
              <a:gd name="connsiteX0" fmla="*/ 2503342 w 2503342"/>
              <a:gd name="connsiteY0" fmla="*/ 0 h 3329474"/>
              <a:gd name="connsiteX1" fmla="*/ 1621330 w 2503342"/>
              <a:gd name="connsiteY1" fmla="*/ 0 h 3329474"/>
              <a:gd name="connsiteX2" fmla="*/ 0 w 2503342"/>
              <a:gd name="connsiteY2" fmla="*/ 1664737 h 3329474"/>
              <a:gd name="connsiteX3" fmla="*/ 1621330 w 2503342"/>
              <a:gd name="connsiteY3" fmla="*/ 3329474 h 3329474"/>
              <a:gd name="connsiteX4" fmla="*/ 2503342 w 2503342"/>
              <a:gd name="connsiteY4" fmla="*/ 3329474 h 332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342" h="3329474">
                <a:moveTo>
                  <a:pt x="2503342" y="0"/>
                </a:moveTo>
                <a:lnTo>
                  <a:pt x="1621330" y="0"/>
                </a:lnTo>
                <a:cubicBezTo>
                  <a:pt x="725894" y="0"/>
                  <a:pt x="0" y="745328"/>
                  <a:pt x="0" y="1664737"/>
                </a:cubicBezTo>
                <a:cubicBezTo>
                  <a:pt x="0" y="2584146"/>
                  <a:pt x="725894" y="3329474"/>
                  <a:pt x="1621330" y="3329474"/>
                </a:cubicBezTo>
                <a:lnTo>
                  <a:pt x="2503342" y="3329474"/>
                </a:lnTo>
                <a:close/>
              </a:path>
            </a:pathLst>
          </a:cu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76A3FF-A97B-4041-A85B-0A371745C7EC}"/>
              </a:ext>
            </a:extLst>
          </p:cNvPr>
          <p:cNvGrpSpPr/>
          <p:nvPr/>
        </p:nvGrpSpPr>
        <p:grpSpPr>
          <a:xfrm>
            <a:off x="5545494" y="697506"/>
            <a:ext cx="986984" cy="986984"/>
            <a:chOff x="5007427" y="134983"/>
            <a:chExt cx="1488077" cy="148807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A5109DD-9644-4210-88F2-DFC9AB6623F4}"/>
                </a:ext>
              </a:extLst>
            </p:cNvPr>
            <p:cNvSpPr/>
            <p:nvPr/>
          </p:nvSpPr>
          <p:spPr>
            <a:xfrm>
              <a:off x="5007427" y="134983"/>
              <a:ext cx="1488077" cy="1488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 descr="A close up of a sign&#10;&#10;Description automatically generated">
              <a:extLst>
                <a:ext uri="{FF2B5EF4-FFF2-40B4-BE49-F238E27FC236}">
                  <a16:creationId xmlns:a16="http://schemas.microsoft.com/office/drawing/2014/main" id="{71A95F9E-50AE-4819-A3DA-E2A6E637B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341" y="549322"/>
              <a:ext cx="824248" cy="659398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F9B436-7979-43FE-9783-1EF5C6647C90}"/>
              </a:ext>
            </a:extLst>
          </p:cNvPr>
          <p:cNvGrpSpPr/>
          <p:nvPr/>
        </p:nvGrpSpPr>
        <p:grpSpPr>
          <a:xfrm>
            <a:off x="0" y="8416103"/>
            <a:ext cx="6858000" cy="1489898"/>
            <a:chOff x="0" y="8416103"/>
            <a:chExt cx="6858000" cy="1489898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5530A9-F374-4FF2-8F5E-79D3F657D3C5}"/>
                </a:ext>
              </a:extLst>
            </p:cNvPr>
            <p:cNvSpPr/>
            <p:nvPr/>
          </p:nvSpPr>
          <p:spPr>
            <a:xfrm>
              <a:off x="0" y="8416103"/>
              <a:ext cx="6858000" cy="148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29F453A-5E2B-4A0D-B305-BF886561DEB7}"/>
                </a:ext>
              </a:extLst>
            </p:cNvPr>
            <p:cNvSpPr txBox="1"/>
            <p:nvPr/>
          </p:nvSpPr>
          <p:spPr>
            <a:xfrm>
              <a:off x="273519" y="8460104"/>
              <a:ext cx="3887794" cy="29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00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App Installation Steps</a:t>
              </a:r>
            </a:p>
          </p:txBody>
        </p:sp>
        <p:pic>
          <p:nvPicPr>
            <p:cNvPr id="150" name="Picture 149" descr="A close up of a logo&#10;&#10;Description automatically generated">
              <a:extLst>
                <a:ext uri="{FF2B5EF4-FFF2-40B4-BE49-F238E27FC236}">
                  <a16:creationId xmlns:a16="http://schemas.microsoft.com/office/drawing/2014/main" id="{C171B06D-D898-4A22-B74D-54EAE374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8586644"/>
              <a:ext cx="667690" cy="667691"/>
            </a:xfrm>
            <a:prstGeom prst="rect">
              <a:avLst/>
            </a:prstGeom>
          </p:spPr>
        </p:pic>
        <p:pic>
          <p:nvPicPr>
            <p:cNvPr id="151" name="Picture 150" descr="A close up of a logo&#10;&#10;Description automatically generated">
              <a:extLst>
                <a:ext uri="{FF2B5EF4-FFF2-40B4-BE49-F238E27FC236}">
                  <a16:creationId xmlns:a16="http://schemas.microsoft.com/office/drawing/2014/main" id="{791A5E99-1306-463A-8E53-DEE85949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58" y="8586644"/>
              <a:ext cx="667690" cy="667691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6699016-7FD6-40F0-B0D1-A3B5F5BAC478}"/>
                </a:ext>
              </a:extLst>
            </p:cNvPr>
            <p:cNvSpPr txBox="1"/>
            <p:nvPr/>
          </p:nvSpPr>
          <p:spPr>
            <a:xfrm>
              <a:off x="3039936" y="9277195"/>
              <a:ext cx="144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FABRIKAM Connect Group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9278AAA-B89D-487B-9C22-0334C038B7FB}"/>
                </a:ext>
              </a:extLst>
            </p:cNvPr>
            <p:cNvSpPr txBox="1"/>
            <p:nvPr/>
          </p:nvSpPr>
          <p:spPr>
            <a:xfrm>
              <a:off x="4557726" y="9277195"/>
              <a:ext cx="9345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7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800" dirty="0"/>
                <a:t>FABRIKAM Chat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1ADFDDB-EEDB-4A86-B308-741AE1E7E291}"/>
                </a:ext>
              </a:extLst>
            </p:cNvPr>
            <p:cNvSpPr txBox="1"/>
            <p:nvPr/>
          </p:nvSpPr>
          <p:spPr>
            <a:xfrm>
              <a:off x="273519" y="8794437"/>
              <a:ext cx="31723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1.  Scan the QR code to install Kaizala app</a:t>
              </a: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4D1994BC-5D61-4A2A-AE1B-29BA0691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01" y="9086061"/>
              <a:ext cx="256416" cy="251307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70A90A1-4DA9-424A-B2BC-48BB8B46B899}"/>
                </a:ext>
              </a:extLst>
            </p:cNvPr>
            <p:cNvSpPr txBox="1"/>
            <p:nvPr/>
          </p:nvSpPr>
          <p:spPr>
            <a:xfrm>
              <a:off x="273519" y="9098958"/>
              <a:ext cx="19587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2.  Tap on            icon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3796BFB-C206-4D9B-A6D4-DB0BA884593C}"/>
                </a:ext>
              </a:extLst>
            </p:cNvPr>
            <p:cNvSpPr txBox="1"/>
            <p:nvPr/>
          </p:nvSpPr>
          <p:spPr>
            <a:xfrm>
              <a:off x="273519" y="9393757"/>
              <a:ext cx="34589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3.  Select </a:t>
              </a:r>
              <a:r>
                <a:rPr lang="en-US" sz="900" b="1">
                  <a:latin typeface="Segoe UI" panose="020B0502040204020203" pitchFamily="34" charset="0"/>
                  <a:cs typeface="Segoe UI" panose="020B0502040204020203" pitchFamily="34" charset="0"/>
                </a:rPr>
                <a:t>Join Group</a:t>
              </a:r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362FE1C-F33C-402C-B5C1-4C04204E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603" y="9102060"/>
              <a:ext cx="615648" cy="18196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4E397351-81F4-4723-A6BC-6A166647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603" y="8808918"/>
              <a:ext cx="615648" cy="182866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64744E-8D60-4A19-BFC1-5BAC73E0DC68}"/>
                </a:ext>
              </a:extLst>
            </p:cNvPr>
            <p:cNvSpPr txBox="1"/>
            <p:nvPr/>
          </p:nvSpPr>
          <p:spPr>
            <a:xfrm>
              <a:off x="5757014" y="8535467"/>
              <a:ext cx="8943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defRPr sz="7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en-US" sz="800"/>
                <a:t>Available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27604-A557-4762-91CD-9AE8A918886B}"/>
                </a:ext>
              </a:extLst>
            </p:cNvPr>
            <p:cNvSpPr txBox="1"/>
            <p:nvPr/>
          </p:nvSpPr>
          <p:spPr>
            <a:xfrm>
              <a:off x="3071896" y="9461863"/>
              <a:ext cx="144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800" u="sng" dirty="0">
                  <a:solidFill>
                    <a:srgbClr val="0076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QR code goes here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CD7B74-C786-4C14-BB5E-8259B5BB5FA1}"/>
                </a:ext>
              </a:extLst>
            </p:cNvPr>
            <p:cNvSpPr txBox="1"/>
            <p:nvPr/>
          </p:nvSpPr>
          <p:spPr>
            <a:xfrm>
              <a:off x="4557726" y="9443069"/>
              <a:ext cx="1158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800" u="sng" dirty="0">
                  <a:solidFill>
                    <a:srgbClr val="0076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QR code goes here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4243ECB-7186-43EE-AB15-1A0ED1639641}"/>
              </a:ext>
            </a:extLst>
          </p:cNvPr>
          <p:cNvGrpSpPr/>
          <p:nvPr/>
        </p:nvGrpSpPr>
        <p:grpSpPr>
          <a:xfrm>
            <a:off x="358140" y="7895015"/>
            <a:ext cx="3974758" cy="417631"/>
            <a:chOff x="349664" y="7854481"/>
            <a:chExt cx="4374334" cy="459615"/>
          </a:xfrm>
        </p:grpSpPr>
        <p:pic>
          <p:nvPicPr>
            <p:cNvPr id="163" name="Picture 162" descr="A close up of a logo&#10;&#10;Description automatically generated">
              <a:extLst>
                <a:ext uri="{FF2B5EF4-FFF2-40B4-BE49-F238E27FC236}">
                  <a16:creationId xmlns:a16="http://schemas.microsoft.com/office/drawing/2014/main" id="{ED6F5E89-6425-46A2-A150-8E946F4D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050" y="7854481"/>
              <a:ext cx="1688948" cy="459615"/>
            </a:xfrm>
            <a:prstGeom prst="rect">
              <a:avLst/>
            </a:prstGeom>
          </p:spPr>
        </p:pic>
        <p:pic>
          <p:nvPicPr>
            <p:cNvPr id="164" name="Picture 163" descr="A close up of a logo&#10;&#10;Description automatically generated">
              <a:extLst>
                <a:ext uri="{FF2B5EF4-FFF2-40B4-BE49-F238E27FC236}">
                  <a16:creationId xmlns:a16="http://schemas.microsoft.com/office/drawing/2014/main" id="{8715CB23-E5CF-41B6-A9EB-A199DBF0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215" y="7932380"/>
              <a:ext cx="920481" cy="300691"/>
            </a:xfrm>
            <a:prstGeom prst="rect">
              <a:avLst/>
            </a:prstGeom>
          </p:spPr>
        </p:pic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D37E5D9-611F-4467-BF36-D024607ECCCA}"/>
                </a:ext>
              </a:extLst>
            </p:cNvPr>
            <p:cNvGrpSpPr/>
            <p:nvPr/>
          </p:nvGrpSpPr>
          <p:grpSpPr>
            <a:xfrm>
              <a:off x="349664" y="7893603"/>
              <a:ext cx="1431506" cy="349619"/>
              <a:chOff x="305992" y="8139236"/>
              <a:chExt cx="1431506" cy="349619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4E46DE6-F4AA-45D8-B97B-AFEAEF65DF59}"/>
                  </a:ext>
                </a:extLst>
              </p:cNvPr>
              <p:cNvSpPr/>
              <p:nvPr/>
            </p:nvSpPr>
            <p:spPr>
              <a:xfrm>
                <a:off x="305992" y="8139236"/>
                <a:ext cx="349619" cy="3496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>
                    <a:solidFill>
                      <a:srgbClr val="0076D4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BD1113B-B5D4-4869-894B-C7B96CC410EF}"/>
                  </a:ext>
                </a:extLst>
              </p:cNvPr>
              <p:cNvSpPr/>
              <p:nvPr/>
            </p:nvSpPr>
            <p:spPr>
              <a:xfrm>
                <a:off x="632606" y="8175546"/>
                <a:ext cx="1104892" cy="28790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100">
                    <a:solidFill>
                      <a:srgbClr val="0076D4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Fabrikam</a:t>
                </a:r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E0DB73AD-B39D-4872-BF7A-769C35A9C386}"/>
              </a:ext>
            </a:extLst>
          </p:cNvPr>
          <p:cNvSpPr txBox="1"/>
          <p:nvPr/>
        </p:nvSpPr>
        <p:spPr>
          <a:xfrm>
            <a:off x="4039724" y="3937809"/>
            <a:ext cx="2614607" cy="10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</a:pPr>
            <a:r>
              <a:rPr lang="en-US" sz="1000" b="1" dirty="0">
                <a:solidFill>
                  <a:srgbClr val="0076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your contacts in one place</a:t>
            </a:r>
          </a:p>
          <a:p>
            <a:pPr lvl="0">
              <a:lnSpc>
                <a:spcPts val="15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with ALL your co-workers, suppliers and partners inside and outside FABRIKAM. Simply search for contacts and start chatting!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9ED8841-B15B-4393-8AD9-7377537C4A3F}"/>
              </a:ext>
            </a:extLst>
          </p:cNvPr>
          <p:cNvSpPr txBox="1"/>
          <p:nvPr/>
        </p:nvSpPr>
        <p:spPr>
          <a:xfrm>
            <a:off x="4039723" y="5034936"/>
            <a:ext cx="3094501" cy="84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</a:pPr>
            <a:r>
              <a:rPr lang="en-US" sz="1000" b="1" dirty="0">
                <a:solidFill>
                  <a:srgbClr val="0076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 Connected with FABRIKAM</a:t>
            </a:r>
            <a:r>
              <a:rPr lang="en-US" sz="1000" dirty="0">
                <a:solidFill>
                  <a:srgbClr val="0076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ar-EG" sz="1000" dirty="0">
              <a:solidFill>
                <a:srgbClr val="0076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15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latest company updates, policy notifications, trainings and share your </a:t>
            </a:r>
            <a:endParaRPr lang="ar-EG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15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 with FABRIKAM connect group.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5367F16-C253-4BBD-B407-A5881B4D0CD8}"/>
              </a:ext>
            </a:extLst>
          </p:cNvPr>
          <p:cNvSpPr txBox="1"/>
          <p:nvPr/>
        </p:nvSpPr>
        <p:spPr>
          <a:xfrm>
            <a:off x="4039723" y="5939702"/>
            <a:ext cx="2581829" cy="84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</a:pPr>
            <a:r>
              <a:rPr lang="en-US" sz="1000" b="1" dirty="0">
                <a:solidFill>
                  <a:srgbClr val="0076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Chat groups for work </a:t>
            </a:r>
            <a:endParaRPr lang="ar-EG" sz="1000" b="1" dirty="0">
              <a:solidFill>
                <a:srgbClr val="0076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15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with coworkers, take part in discussions and share knowledge in FABRIKAM Chat and other similar groups.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DFB446-9676-4FCF-B57C-E7D452491990}"/>
              </a:ext>
            </a:extLst>
          </p:cNvPr>
          <p:cNvSpPr txBox="1"/>
          <p:nvPr/>
        </p:nvSpPr>
        <p:spPr>
          <a:xfrm>
            <a:off x="4039725" y="6844468"/>
            <a:ext cx="2399176" cy="10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</a:pPr>
            <a:r>
              <a:rPr lang="en-US" sz="1000" b="1" dirty="0">
                <a:solidFill>
                  <a:srgbClr val="0076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Digitize everyday tasks</a:t>
            </a:r>
            <a:endParaRPr lang="ar-EG" sz="1000" b="1" dirty="0">
              <a:solidFill>
                <a:srgbClr val="0076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1500"/>
              </a:lnSpc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time and increase efficiency for processes like field data collection, attendance, trainings, surveys and many more.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462EF74-C42C-4F65-8EDC-FB5A61A6CF4F}"/>
              </a:ext>
            </a:extLst>
          </p:cNvPr>
          <p:cNvGrpSpPr/>
          <p:nvPr/>
        </p:nvGrpSpPr>
        <p:grpSpPr>
          <a:xfrm>
            <a:off x="3435590" y="4179038"/>
            <a:ext cx="518345" cy="518345"/>
            <a:chOff x="3357622" y="4698374"/>
            <a:chExt cx="597229" cy="5972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DC93EE7-C480-4B47-A521-24ECA1DB52FA}"/>
                </a:ext>
              </a:extLst>
            </p:cNvPr>
            <p:cNvSpPr/>
            <p:nvPr/>
          </p:nvSpPr>
          <p:spPr>
            <a:xfrm>
              <a:off x="3357622" y="4698374"/>
              <a:ext cx="597229" cy="597229"/>
            </a:xfrm>
            <a:prstGeom prst="ellipse">
              <a:avLst/>
            </a:prstGeom>
            <a:solidFill>
              <a:srgbClr val="F6B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6B0C0A3C-FFD6-4513-9979-69B2F626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30824" y="4827593"/>
              <a:ext cx="269875" cy="306676"/>
            </a:xfrm>
            <a:prstGeom prst="rect">
              <a:avLst/>
            </a:prstGeom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03F5400-3D5C-4A8A-9359-C520271CF67F}"/>
              </a:ext>
            </a:extLst>
          </p:cNvPr>
          <p:cNvGrpSpPr/>
          <p:nvPr/>
        </p:nvGrpSpPr>
        <p:grpSpPr>
          <a:xfrm>
            <a:off x="3435590" y="5147860"/>
            <a:ext cx="518345" cy="518345"/>
            <a:chOff x="2934551" y="5632778"/>
            <a:chExt cx="597229" cy="597229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4AE7233-44E3-4795-8A81-CBB10D965F0D}"/>
                </a:ext>
              </a:extLst>
            </p:cNvPr>
            <p:cNvSpPr/>
            <p:nvPr/>
          </p:nvSpPr>
          <p:spPr>
            <a:xfrm>
              <a:off x="2934551" y="5632778"/>
              <a:ext cx="597229" cy="597229"/>
            </a:xfrm>
            <a:prstGeom prst="ellipse">
              <a:avLst/>
            </a:prstGeom>
            <a:solidFill>
              <a:srgbClr val="EB7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F399CE58-0983-4666-A30B-38810F89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76917" y="5742591"/>
              <a:ext cx="312497" cy="377602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6E12FF7-10CD-41C4-BE4E-B512FD6FF481}"/>
              </a:ext>
            </a:extLst>
          </p:cNvPr>
          <p:cNvGrpSpPr/>
          <p:nvPr/>
        </p:nvGrpSpPr>
        <p:grpSpPr>
          <a:xfrm>
            <a:off x="3435590" y="6116682"/>
            <a:ext cx="518345" cy="518345"/>
            <a:chOff x="2934551" y="6553333"/>
            <a:chExt cx="597229" cy="597229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E255A5-A1D1-41A9-8C3F-7800125EE719}"/>
                </a:ext>
              </a:extLst>
            </p:cNvPr>
            <p:cNvSpPr/>
            <p:nvPr/>
          </p:nvSpPr>
          <p:spPr>
            <a:xfrm>
              <a:off x="2934551" y="6553333"/>
              <a:ext cx="597229" cy="59722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FEDF7616-8448-4F5D-9741-1CE4D2E4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66744" y="6671055"/>
              <a:ext cx="332842" cy="361785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F860EE3-2A55-4267-8A8D-DB638C8705A1}"/>
              </a:ext>
            </a:extLst>
          </p:cNvPr>
          <p:cNvGrpSpPr/>
          <p:nvPr/>
        </p:nvGrpSpPr>
        <p:grpSpPr>
          <a:xfrm>
            <a:off x="3435590" y="7085505"/>
            <a:ext cx="518345" cy="518345"/>
            <a:chOff x="2934551" y="7378639"/>
            <a:chExt cx="597229" cy="597229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58CF02F-B1B3-4518-B8B9-5059564CF715}"/>
                </a:ext>
              </a:extLst>
            </p:cNvPr>
            <p:cNvSpPr/>
            <p:nvPr/>
          </p:nvSpPr>
          <p:spPr>
            <a:xfrm>
              <a:off x="2934551" y="7378639"/>
              <a:ext cx="597229" cy="597229"/>
            </a:xfrm>
            <a:prstGeom prst="ellipse">
              <a:avLst/>
            </a:prstGeom>
            <a:solidFill>
              <a:srgbClr val="9F8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5F6DF1DD-E323-4A7C-8C0C-66DDA2777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107754" y="7472294"/>
              <a:ext cx="242659" cy="383144"/>
            </a:xfrm>
            <a:prstGeom prst="rect">
              <a:avLst/>
            </a:prstGeom>
          </p:spPr>
        </p:pic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4C226447-A6DA-46BE-83ED-93BF8794B5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8" y="3673062"/>
            <a:ext cx="1750185" cy="311144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0D4CE99-3C8A-41D0-8175-7BA094FB64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24" y="4528899"/>
            <a:ext cx="1809517" cy="297331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08A6E89-24FD-419C-AFD7-B693794B6AC2}"/>
              </a:ext>
            </a:extLst>
          </p:cNvPr>
          <p:cNvGrpSpPr/>
          <p:nvPr/>
        </p:nvGrpSpPr>
        <p:grpSpPr>
          <a:xfrm>
            <a:off x="358140" y="7895015"/>
            <a:ext cx="3974758" cy="417631"/>
            <a:chOff x="349664" y="7854481"/>
            <a:chExt cx="4374334" cy="459615"/>
          </a:xfrm>
        </p:grpSpPr>
        <p:pic>
          <p:nvPicPr>
            <p:cNvPr id="191" name="Picture 190" descr="A close up of a logo&#10;&#10;Description automatically generated">
              <a:extLst>
                <a:ext uri="{FF2B5EF4-FFF2-40B4-BE49-F238E27FC236}">
                  <a16:creationId xmlns:a16="http://schemas.microsoft.com/office/drawing/2014/main" id="{DB266141-A13F-49A2-9B26-4059187BA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050" y="7854481"/>
              <a:ext cx="1688948" cy="459615"/>
            </a:xfrm>
            <a:prstGeom prst="rect">
              <a:avLst/>
            </a:prstGeom>
          </p:spPr>
        </p:pic>
        <p:pic>
          <p:nvPicPr>
            <p:cNvPr id="192" name="Picture 191" descr="A close up of a logo&#10;&#10;Description automatically generated">
              <a:extLst>
                <a:ext uri="{FF2B5EF4-FFF2-40B4-BE49-F238E27FC236}">
                  <a16:creationId xmlns:a16="http://schemas.microsoft.com/office/drawing/2014/main" id="{E7655108-BBB3-4A4E-82F6-DB758E929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215" y="7932380"/>
              <a:ext cx="920481" cy="300691"/>
            </a:xfrm>
            <a:prstGeom prst="rect">
              <a:avLst/>
            </a:prstGeom>
          </p:spPr>
        </p:pic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D5BC5B0-E324-4E31-80E9-A24A0F7B3FAB}"/>
                </a:ext>
              </a:extLst>
            </p:cNvPr>
            <p:cNvGrpSpPr/>
            <p:nvPr/>
          </p:nvGrpSpPr>
          <p:grpSpPr>
            <a:xfrm>
              <a:off x="349664" y="7893603"/>
              <a:ext cx="1431506" cy="349619"/>
              <a:chOff x="305992" y="8139236"/>
              <a:chExt cx="1431506" cy="349619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24BBB16-2E81-42D9-B027-350593042FAA}"/>
                  </a:ext>
                </a:extLst>
              </p:cNvPr>
              <p:cNvSpPr/>
              <p:nvPr/>
            </p:nvSpPr>
            <p:spPr>
              <a:xfrm>
                <a:off x="305992" y="8139236"/>
                <a:ext cx="349619" cy="3496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>
                    <a:solidFill>
                      <a:srgbClr val="0076D4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FB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6744DAC-68BC-46EA-8915-06706D9DC736}"/>
                  </a:ext>
                </a:extLst>
              </p:cNvPr>
              <p:cNvSpPr/>
              <p:nvPr/>
            </p:nvSpPr>
            <p:spPr>
              <a:xfrm>
                <a:off x="632606" y="8175546"/>
                <a:ext cx="1104892" cy="28790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76D4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Fabrikam</a:t>
                </a:r>
              </a:p>
            </p:txBody>
          </p:sp>
        </p:grpSp>
      </p:grp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2A2F58D6-6AD7-4319-AC80-679543DD162F}"/>
              </a:ext>
            </a:extLst>
          </p:cNvPr>
          <p:cNvSpPr/>
          <p:nvPr/>
        </p:nvSpPr>
        <p:spPr>
          <a:xfrm>
            <a:off x="3224925" y="3473556"/>
            <a:ext cx="2502972" cy="37247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0076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Why Kaizala?</a:t>
            </a:r>
          </a:p>
        </p:txBody>
      </p:sp>
      <p:pic>
        <p:nvPicPr>
          <p:cNvPr id="197" name="Picture 196" descr="A close up of a sign&#10;&#10;Description automatically generated">
            <a:extLst>
              <a:ext uri="{FF2B5EF4-FFF2-40B4-BE49-F238E27FC236}">
                <a16:creationId xmlns:a16="http://schemas.microsoft.com/office/drawing/2014/main" id="{5536B123-FE48-46C0-8D31-338666E4A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03" y="3528368"/>
            <a:ext cx="324258" cy="2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95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A4 Paper (210x297 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2019-05-02T22:16:30Z</dcterms:created>
  <dcterms:modified xsi:type="dcterms:W3CDTF">2019-05-02T22:17:09Z</dcterms:modified>
</cp:coreProperties>
</file>