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1" r:id="rId2"/>
    <p:sldId id="264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pos="2598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4" orient="horz" pos="458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  <p15:guide id="6" orient="horz" pos="5304" userDrawn="1">
          <p15:clr>
            <a:srgbClr val="A4A3A4"/>
          </p15:clr>
        </p15:guide>
        <p15:guide id="7" orient="horz" pos="5112" userDrawn="1">
          <p15:clr>
            <a:srgbClr val="A4A3A4"/>
          </p15:clr>
        </p15:guide>
        <p15:guide id="8" pos="4056" userDrawn="1">
          <p15:clr>
            <a:srgbClr val="A4A3A4"/>
          </p15:clr>
        </p15:guide>
        <p15:guide id="9" orient="horz" pos="1986" userDrawn="1">
          <p15:clr>
            <a:srgbClr val="A4A3A4"/>
          </p15:clr>
        </p15:guide>
        <p15:guide id="10" pos="1464" userDrawn="1">
          <p15:clr>
            <a:srgbClr val="A4A3A4"/>
          </p15:clr>
        </p15:guide>
        <p15:guide id="11" orient="horz" pos="4560" userDrawn="1">
          <p15:clr>
            <a:srgbClr val="A4A3A4"/>
          </p15:clr>
        </p15:guide>
        <p15:guide id="12" orient="horz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F8A03"/>
    <a:srgbClr val="0076D4"/>
    <a:srgbClr val="F5F5F5"/>
    <a:srgbClr val="0078D4"/>
    <a:srgbClr val="FC9204"/>
    <a:srgbClr val="FF6600"/>
    <a:srgbClr val="F9BA3D"/>
    <a:srgbClr val="2DA0FF"/>
    <a:srgbClr val="66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72" y="84"/>
      </p:cViewPr>
      <p:guideLst>
        <p:guide pos="2160"/>
        <p:guide pos="2598"/>
        <p:guide pos="216"/>
        <p:guide orient="horz" pos="4584"/>
        <p:guide orient="horz" pos="2328"/>
        <p:guide orient="horz" pos="5304"/>
        <p:guide orient="horz" pos="5112"/>
        <p:guide pos="4056"/>
        <p:guide orient="horz" pos="1986"/>
        <p:guide pos="1464"/>
        <p:guide orient="horz" pos="45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8A2A89-A661-4F08-B4FA-A0F8A8563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66" y="3250535"/>
            <a:ext cx="3430269" cy="4952796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AFDBFB-E76A-46C5-8B8B-788D47373F0A}"/>
              </a:ext>
            </a:extLst>
          </p:cNvPr>
          <p:cNvSpPr/>
          <p:nvPr userDrawn="1"/>
        </p:nvSpPr>
        <p:spPr>
          <a:xfrm>
            <a:off x="0" y="0"/>
            <a:ext cx="6858000" cy="933450"/>
          </a:xfrm>
          <a:prstGeom prst="rect">
            <a:avLst/>
          </a:prstGeom>
          <a:solidFill>
            <a:srgbClr val="007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E5C9D-9139-40B1-94E8-A08F2D52972B}"/>
              </a:ext>
            </a:extLst>
          </p:cNvPr>
          <p:cNvSpPr txBox="1"/>
          <p:nvPr userDrawn="1"/>
        </p:nvSpPr>
        <p:spPr>
          <a:xfrm>
            <a:off x="637242" y="243868"/>
            <a:ext cx="558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Callouts for editable components of the posters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184683E-05CE-4B80-B564-1E8B0471B841}"/>
              </a:ext>
            </a:extLst>
          </p:cNvPr>
          <p:cNvSpPr/>
          <p:nvPr userDrawn="1"/>
        </p:nvSpPr>
        <p:spPr>
          <a:xfrm>
            <a:off x="4298156" y="4259869"/>
            <a:ext cx="2175669" cy="852948"/>
          </a:xfrm>
          <a:prstGeom prst="wedgeRoundRectCallout">
            <a:avLst>
              <a:gd name="adj1" fmla="val -59150"/>
              <a:gd name="adj2" fmla="val 96339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name of the organization from “FABRIKAM” to the name of your organization (at all 4 places)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BC84C-4C13-4B41-AD0A-31EED93ECF2C}"/>
              </a:ext>
            </a:extLst>
          </p:cNvPr>
          <p:cNvSpPr/>
          <p:nvPr userDrawn="1"/>
        </p:nvSpPr>
        <p:spPr>
          <a:xfrm>
            <a:off x="3742531" y="5530427"/>
            <a:ext cx="371475" cy="8705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C3F018-139F-4CB9-9A87-14BDCFB34DE1}"/>
              </a:ext>
            </a:extLst>
          </p:cNvPr>
          <p:cNvSpPr/>
          <p:nvPr userDrawn="1"/>
        </p:nvSpPr>
        <p:spPr>
          <a:xfrm>
            <a:off x="4394200" y="5793392"/>
            <a:ext cx="371475" cy="9048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E17D0-A638-4798-BBA1-DA83F2878811}"/>
              </a:ext>
            </a:extLst>
          </p:cNvPr>
          <p:cNvSpPr/>
          <p:nvPr userDrawn="1"/>
        </p:nvSpPr>
        <p:spPr>
          <a:xfrm>
            <a:off x="4167775" y="6081276"/>
            <a:ext cx="334376" cy="9048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D6450A-6957-44A6-B23E-B63D5F68A644}"/>
              </a:ext>
            </a:extLst>
          </p:cNvPr>
          <p:cNvSpPr/>
          <p:nvPr userDrawn="1"/>
        </p:nvSpPr>
        <p:spPr>
          <a:xfrm>
            <a:off x="3756025" y="6529889"/>
            <a:ext cx="342900" cy="9048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8582E98C-4770-4DFA-B216-9B02D9FDE047}"/>
              </a:ext>
            </a:extLst>
          </p:cNvPr>
          <p:cNvSpPr/>
          <p:nvPr userDrawn="1"/>
        </p:nvSpPr>
        <p:spPr>
          <a:xfrm>
            <a:off x="2760141" y="8313039"/>
            <a:ext cx="1878732" cy="802698"/>
          </a:xfrm>
          <a:prstGeom prst="wedgeRoundRectCallout">
            <a:avLst>
              <a:gd name="adj1" fmla="val -819"/>
              <a:gd name="adj2" fmla="val -76865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7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QR code, you can create your own QR code from Kaizala app.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44D09-D75D-488D-BB00-1CD2744D3FC4}"/>
              </a:ext>
            </a:extLst>
          </p:cNvPr>
          <p:cNvSpPr/>
          <p:nvPr userDrawn="1"/>
        </p:nvSpPr>
        <p:spPr>
          <a:xfrm>
            <a:off x="3264694" y="7904794"/>
            <a:ext cx="290512" cy="7435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772DE-A856-4D8E-9D9F-377CBDD9C541}"/>
              </a:ext>
            </a:extLst>
          </p:cNvPr>
          <p:cNvSpPr/>
          <p:nvPr userDrawn="1"/>
        </p:nvSpPr>
        <p:spPr>
          <a:xfrm>
            <a:off x="4021534" y="7904794"/>
            <a:ext cx="276622" cy="7435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ECD18-9C7B-4A78-8FA2-F8892B4A0616}"/>
              </a:ext>
            </a:extLst>
          </p:cNvPr>
          <p:cNvSpPr/>
          <p:nvPr userDrawn="1"/>
        </p:nvSpPr>
        <p:spPr>
          <a:xfrm>
            <a:off x="1826578" y="7190953"/>
            <a:ext cx="599915" cy="21193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9E34B7-233E-4AB3-9A15-7E0B0AACC33D}"/>
              </a:ext>
            </a:extLst>
          </p:cNvPr>
          <p:cNvSpPr/>
          <p:nvPr userDrawn="1"/>
        </p:nvSpPr>
        <p:spPr>
          <a:xfrm>
            <a:off x="2841625" y="3600027"/>
            <a:ext cx="841375" cy="196849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6D250-E4DE-40E0-ABE1-CEA64BE3D76D}"/>
              </a:ext>
            </a:extLst>
          </p:cNvPr>
          <p:cNvSpPr/>
          <p:nvPr userDrawn="1"/>
        </p:nvSpPr>
        <p:spPr>
          <a:xfrm>
            <a:off x="3397071" y="7524326"/>
            <a:ext cx="378619" cy="36909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E665DA-B514-41AB-8700-76EE165DC32F}"/>
              </a:ext>
            </a:extLst>
          </p:cNvPr>
          <p:cNvSpPr/>
          <p:nvPr userDrawn="1"/>
        </p:nvSpPr>
        <p:spPr>
          <a:xfrm>
            <a:off x="4023811" y="7524326"/>
            <a:ext cx="378619" cy="36909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C6E317D1-A5A4-495F-8050-A9106F77DA75}"/>
              </a:ext>
            </a:extLst>
          </p:cNvPr>
          <p:cNvSpPr/>
          <p:nvPr userDrawn="1"/>
        </p:nvSpPr>
        <p:spPr>
          <a:xfrm>
            <a:off x="4695825" y="6209234"/>
            <a:ext cx="1778000" cy="903256"/>
          </a:xfrm>
          <a:prstGeom prst="wedgeRoundRectCallout">
            <a:avLst>
              <a:gd name="adj1" fmla="val -72520"/>
              <a:gd name="adj2" fmla="val 105386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5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image of the QR code, you can create your own QR code image from Kaizala app.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3347CD0-D999-4734-8223-1BA7ACFC5610}"/>
              </a:ext>
            </a:extLst>
          </p:cNvPr>
          <p:cNvSpPr/>
          <p:nvPr userDrawn="1"/>
        </p:nvSpPr>
        <p:spPr>
          <a:xfrm>
            <a:off x="4778375" y="7597770"/>
            <a:ext cx="1695450" cy="903255"/>
          </a:xfrm>
          <a:prstGeom prst="wedgeRoundRectCallout">
            <a:avLst>
              <a:gd name="adj1" fmla="val -80068"/>
              <a:gd name="adj2" fmla="val -10414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6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name of the organization from “FABRIKAM” to the name of your organization.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0AC118-BC84-4A5B-BF6D-9B3F2E5A7B40}"/>
              </a:ext>
            </a:extLst>
          </p:cNvPr>
          <p:cNvSpPr/>
          <p:nvPr userDrawn="1"/>
        </p:nvSpPr>
        <p:spPr>
          <a:xfrm>
            <a:off x="3264693" y="8000314"/>
            <a:ext cx="477837" cy="7435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FC3BEC-37DB-41F3-AC3B-DEE296231913}"/>
              </a:ext>
            </a:extLst>
          </p:cNvPr>
          <p:cNvSpPr/>
          <p:nvPr userDrawn="1"/>
        </p:nvSpPr>
        <p:spPr>
          <a:xfrm>
            <a:off x="4021534" y="7993171"/>
            <a:ext cx="477837" cy="7435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76EA5DB6-90CD-4975-9C3C-47F250D29AD3}"/>
              </a:ext>
            </a:extLst>
          </p:cNvPr>
          <p:cNvSpPr/>
          <p:nvPr userDrawn="1"/>
        </p:nvSpPr>
        <p:spPr>
          <a:xfrm>
            <a:off x="2262907" y="2156892"/>
            <a:ext cx="2152401" cy="802698"/>
          </a:xfrm>
          <a:prstGeom prst="wedgeRoundRectCallout">
            <a:avLst>
              <a:gd name="adj1" fmla="val -19549"/>
              <a:gd name="adj2" fmla="val 127233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name of the organization from “FABRIKAM” to the  name of your organization.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6E7C3-E83D-4446-8281-B4E92874B38C}"/>
              </a:ext>
            </a:extLst>
          </p:cNvPr>
          <p:cNvSpPr txBox="1"/>
          <p:nvPr userDrawn="1"/>
        </p:nvSpPr>
        <p:spPr>
          <a:xfrm>
            <a:off x="268432" y="1122072"/>
            <a:ext cx="632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make the following changes in the posters highlighted in red dialogue boxes before sharing.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8FBED0FA-B1AC-4D37-9584-BBC8DFE0E150}"/>
              </a:ext>
            </a:extLst>
          </p:cNvPr>
          <p:cNvSpPr/>
          <p:nvPr userDrawn="1"/>
        </p:nvSpPr>
        <p:spPr>
          <a:xfrm>
            <a:off x="276225" y="3814542"/>
            <a:ext cx="1878732" cy="903256"/>
          </a:xfrm>
          <a:prstGeom prst="wedgeRoundRectCallout">
            <a:avLst>
              <a:gd name="adj1" fmla="val 31285"/>
              <a:gd name="adj2" fmla="val 82298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organization name from “FABRIKAM” to your organization name in the screens.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9404F6-B1EB-41CA-B1CB-9F9EEC952E95}"/>
              </a:ext>
            </a:extLst>
          </p:cNvPr>
          <p:cNvSpPr/>
          <p:nvPr userDrawn="1"/>
        </p:nvSpPr>
        <p:spPr>
          <a:xfrm>
            <a:off x="1801178" y="5005101"/>
            <a:ext cx="1562893" cy="198283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7C699E8A-0BBB-4580-86E7-21CE4F4A0B1A}"/>
              </a:ext>
            </a:extLst>
          </p:cNvPr>
          <p:cNvSpPr/>
          <p:nvPr userDrawn="1"/>
        </p:nvSpPr>
        <p:spPr>
          <a:xfrm>
            <a:off x="252566" y="5989654"/>
            <a:ext cx="1878732" cy="903256"/>
          </a:xfrm>
          <a:prstGeom prst="wedgeRoundRectCallout">
            <a:avLst>
              <a:gd name="adj1" fmla="val 36355"/>
              <a:gd name="adj2" fmla="val 85463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logo of the organization from “FABRIKAM” to the logo of your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5372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D23324D-A62D-485B-9D73-3456EE8E3D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14539" y="1946275"/>
            <a:ext cx="1734502" cy="177663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2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8A2A89-A661-4F08-B4FA-A0F8A8563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2" y="2398944"/>
            <a:ext cx="4197537" cy="6060614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AFDBFB-E76A-46C5-8B8B-788D47373F0A}"/>
              </a:ext>
            </a:extLst>
          </p:cNvPr>
          <p:cNvSpPr/>
          <p:nvPr userDrawn="1"/>
        </p:nvSpPr>
        <p:spPr>
          <a:xfrm>
            <a:off x="0" y="0"/>
            <a:ext cx="6858000" cy="933450"/>
          </a:xfrm>
          <a:prstGeom prst="rect">
            <a:avLst/>
          </a:prstGeom>
          <a:solidFill>
            <a:srgbClr val="007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E5C9D-9139-40B1-94E8-A08F2D52972B}"/>
              </a:ext>
            </a:extLst>
          </p:cNvPr>
          <p:cNvSpPr txBox="1"/>
          <p:nvPr userDrawn="1"/>
        </p:nvSpPr>
        <p:spPr>
          <a:xfrm>
            <a:off x="645035" y="243868"/>
            <a:ext cx="558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Callouts for editable components of the posters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6E7C3-E83D-4446-8281-B4E92874B38C}"/>
              </a:ext>
            </a:extLst>
          </p:cNvPr>
          <p:cNvSpPr txBox="1"/>
          <p:nvPr userDrawn="1"/>
        </p:nvSpPr>
        <p:spPr>
          <a:xfrm>
            <a:off x="276225" y="1122072"/>
            <a:ext cx="632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make the following changes in the posters highlighted in red dialogue boxes before sharing. 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7C699E8A-0BBB-4580-86E7-21CE4F4A0B1A}"/>
              </a:ext>
            </a:extLst>
          </p:cNvPr>
          <p:cNvSpPr/>
          <p:nvPr userDrawn="1"/>
        </p:nvSpPr>
        <p:spPr>
          <a:xfrm>
            <a:off x="436796" y="6832400"/>
            <a:ext cx="1878732" cy="903256"/>
          </a:xfrm>
          <a:prstGeom prst="wedgeRoundRectCallout">
            <a:avLst>
              <a:gd name="adj1" fmla="val 47171"/>
              <a:gd name="adj2" fmla="val 91790"/>
              <a:gd name="adj3" fmla="val 16667"/>
            </a:avLst>
          </a:prstGeom>
          <a:solidFill>
            <a:schemeClr val="bg1"/>
          </a:solidFill>
          <a:ln>
            <a:solidFill>
              <a:srgbClr val="EF8A03"/>
            </a:solidFill>
          </a:ln>
          <a:effectLst>
            <a:outerShdw blurRad="63500" sx="102000" sy="102000" algn="ctr" rotWithShape="0">
              <a:srgbClr val="C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change the logo of the organization from “FABRIKAM” to the logo of your organization.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92FBB2-652D-403B-8225-722C265926D6}"/>
              </a:ext>
            </a:extLst>
          </p:cNvPr>
          <p:cNvSpPr/>
          <p:nvPr userDrawn="1"/>
        </p:nvSpPr>
        <p:spPr>
          <a:xfrm>
            <a:off x="2107105" y="8196843"/>
            <a:ext cx="735155" cy="21193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986EE-4BB3-4797-98A8-5620C0B9406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283D-C1D4-41B8-A5AD-EF3A4E302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0C17A25-2138-49C5-8E5E-A04548101481}"/>
              </a:ext>
            </a:extLst>
          </p:cNvPr>
          <p:cNvSpPr/>
          <p:nvPr/>
        </p:nvSpPr>
        <p:spPr>
          <a:xfrm>
            <a:off x="546003" y="2524424"/>
            <a:ext cx="5708287" cy="6679965"/>
          </a:xfrm>
          <a:custGeom>
            <a:avLst/>
            <a:gdLst>
              <a:gd name="connsiteX0" fmla="*/ 707952 w 6325639"/>
              <a:gd name="connsiteY0" fmla="*/ 0 h 6193179"/>
              <a:gd name="connsiteX1" fmla="*/ 707952 w 6325639"/>
              <a:gd name="connsiteY1" fmla="*/ 228600 h 6193179"/>
              <a:gd name="connsiteX2" fmla="*/ 5670477 w 6325639"/>
              <a:gd name="connsiteY2" fmla="*/ 228600 h 6193179"/>
              <a:gd name="connsiteX3" fmla="*/ 5670477 w 6325639"/>
              <a:gd name="connsiteY3" fmla="*/ 1628775 h 6193179"/>
              <a:gd name="connsiteX4" fmla="*/ 698427 w 6325639"/>
              <a:gd name="connsiteY4" fmla="*/ 1600200 h 6193179"/>
              <a:gd name="connsiteX5" fmla="*/ 641277 w 6325639"/>
              <a:gd name="connsiteY5" fmla="*/ 3000375 h 6193179"/>
              <a:gd name="connsiteX6" fmla="*/ 5727627 w 6325639"/>
              <a:gd name="connsiteY6" fmla="*/ 3000375 h 6193179"/>
              <a:gd name="connsiteX7" fmla="*/ 5651427 w 6325639"/>
              <a:gd name="connsiteY7" fmla="*/ 4381500 h 6193179"/>
              <a:gd name="connsiteX8" fmla="*/ 574602 w 6325639"/>
              <a:gd name="connsiteY8" fmla="*/ 4352925 h 6193179"/>
              <a:gd name="connsiteX9" fmla="*/ 717477 w 6325639"/>
              <a:gd name="connsiteY9" fmla="*/ 6010275 h 6193179"/>
              <a:gd name="connsiteX10" fmla="*/ 5937177 w 6325639"/>
              <a:gd name="connsiteY10" fmla="*/ 6076950 h 6193179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212354"/>
              <a:gd name="connsiteX1" fmla="*/ 707952 w 6325639"/>
              <a:gd name="connsiteY1" fmla="*/ 1247775 h 7212354"/>
              <a:gd name="connsiteX2" fmla="*/ 5670477 w 6325639"/>
              <a:gd name="connsiteY2" fmla="*/ 1247775 h 7212354"/>
              <a:gd name="connsiteX3" fmla="*/ 5670477 w 6325639"/>
              <a:gd name="connsiteY3" fmla="*/ 2647950 h 7212354"/>
              <a:gd name="connsiteX4" fmla="*/ 698427 w 6325639"/>
              <a:gd name="connsiteY4" fmla="*/ 2619375 h 7212354"/>
              <a:gd name="connsiteX5" fmla="*/ 641277 w 6325639"/>
              <a:gd name="connsiteY5" fmla="*/ 4019550 h 7212354"/>
              <a:gd name="connsiteX6" fmla="*/ 5727627 w 6325639"/>
              <a:gd name="connsiteY6" fmla="*/ 4019550 h 7212354"/>
              <a:gd name="connsiteX7" fmla="*/ 5651427 w 6325639"/>
              <a:gd name="connsiteY7" fmla="*/ 5400675 h 7212354"/>
              <a:gd name="connsiteX8" fmla="*/ 574602 w 6325639"/>
              <a:gd name="connsiteY8" fmla="*/ 5372100 h 7212354"/>
              <a:gd name="connsiteX9" fmla="*/ 717477 w 6325639"/>
              <a:gd name="connsiteY9" fmla="*/ 7029450 h 7212354"/>
              <a:gd name="connsiteX10" fmla="*/ 5937177 w 6325639"/>
              <a:gd name="connsiteY10" fmla="*/ 7096125 h 7212354"/>
              <a:gd name="connsiteX0" fmla="*/ 660327 w 6325639"/>
              <a:gd name="connsiteY0" fmla="*/ 0 h 7029450"/>
              <a:gd name="connsiteX1" fmla="*/ 707952 w 6325639"/>
              <a:gd name="connsiteY1" fmla="*/ 1247775 h 7029450"/>
              <a:gd name="connsiteX2" fmla="*/ 5670477 w 6325639"/>
              <a:gd name="connsiteY2" fmla="*/ 1247775 h 7029450"/>
              <a:gd name="connsiteX3" fmla="*/ 5670477 w 6325639"/>
              <a:gd name="connsiteY3" fmla="*/ 2647950 h 7029450"/>
              <a:gd name="connsiteX4" fmla="*/ 698427 w 6325639"/>
              <a:gd name="connsiteY4" fmla="*/ 2619375 h 7029450"/>
              <a:gd name="connsiteX5" fmla="*/ 641277 w 6325639"/>
              <a:gd name="connsiteY5" fmla="*/ 4019550 h 7029450"/>
              <a:gd name="connsiteX6" fmla="*/ 5727627 w 6325639"/>
              <a:gd name="connsiteY6" fmla="*/ 4019550 h 7029450"/>
              <a:gd name="connsiteX7" fmla="*/ 5651427 w 6325639"/>
              <a:gd name="connsiteY7" fmla="*/ 5400675 h 7029450"/>
              <a:gd name="connsiteX8" fmla="*/ 574602 w 6325639"/>
              <a:gd name="connsiteY8" fmla="*/ 5372100 h 7029450"/>
              <a:gd name="connsiteX9" fmla="*/ 717477 w 6325639"/>
              <a:gd name="connsiteY9" fmla="*/ 7029450 h 7029450"/>
              <a:gd name="connsiteX0" fmla="*/ 660327 w 6325639"/>
              <a:gd name="connsiteY0" fmla="*/ 0 h 7029450"/>
              <a:gd name="connsiteX1" fmla="*/ 707952 w 6325639"/>
              <a:gd name="connsiteY1" fmla="*/ 1247775 h 7029450"/>
              <a:gd name="connsiteX2" fmla="*/ 5670477 w 6325639"/>
              <a:gd name="connsiteY2" fmla="*/ 1247775 h 7029450"/>
              <a:gd name="connsiteX3" fmla="*/ 5670477 w 6325639"/>
              <a:gd name="connsiteY3" fmla="*/ 2647950 h 7029450"/>
              <a:gd name="connsiteX4" fmla="*/ 698427 w 6325639"/>
              <a:gd name="connsiteY4" fmla="*/ 2619375 h 7029450"/>
              <a:gd name="connsiteX5" fmla="*/ 641277 w 6325639"/>
              <a:gd name="connsiteY5" fmla="*/ 4019550 h 7029450"/>
              <a:gd name="connsiteX6" fmla="*/ 5727627 w 6325639"/>
              <a:gd name="connsiteY6" fmla="*/ 4019550 h 7029450"/>
              <a:gd name="connsiteX7" fmla="*/ 5651427 w 6325639"/>
              <a:gd name="connsiteY7" fmla="*/ 5400675 h 7029450"/>
              <a:gd name="connsiteX8" fmla="*/ 574602 w 6325639"/>
              <a:gd name="connsiteY8" fmla="*/ 5372100 h 7029450"/>
              <a:gd name="connsiteX9" fmla="*/ 717477 w 6325639"/>
              <a:gd name="connsiteY9" fmla="*/ 7029450 h 7029450"/>
              <a:gd name="connsiteX0" fmla="*/ 660327 w 6325639"/>
              <a:gd name="connsiteY0" fmla="*/ 0 h 7029450"/>
              <a:gd name="connsiteX1" fmla="*/ 707952 w 6325639"/>
              <a:gd name="connsiteY1" fmla="*/ 1247775 h 7029450"/>
              <a:gd name="connsiteX2" fmla="*/ 5670477 w 6325639"/>
              <a:gd name="connsiteY2" fmla="*/ 1247775 h 7029450"/>
              <a:gd name="connsiteX3" fmla="*/ 5670477 w 6325639"/>
              <a:gd name="connsiteY3" fmla="*/ 2647950 h 7029450"/>
              <a:gd name="connsiteX4" fmla="*/ 698427 w 6325639"/>
              <a:gd name="connsiteY4" fmla="*/ 2619375 h 7029450"/>
              <a:gd name="connsiteX5" fmla="*/ 641277 w 6325639"/>
              <a:gd name="connsiteY5" fmla="*/ 4019550 h 7029450"/>
              <a:gd name="connsiteX6" fmla="*/ 5727627 w 6325639"/>
              <a:gd name="connsiteY6" fmla="*/ 4019550 h 7029450"/>
              <a:gd name="connsiteX7" fmla="*/ 5651427 w 6325639"/>
              <a:gd name="connsiteY7" fmla="*/ 5400675 h 7029450"/>
              <a:gd name="connsiteX8" fmla="*/ 574602 w 6325639"/>
              <a:gd name="connsiteY8" fmla="*/ 5372100 h 7029450"/>
              <a:gd name="connsiteX9" fmla="*/ 717477 w 6325639"/>
              <a:gd name="connsiteY9" fmla="*/ 7029450 h 7029450"/>
              <a:gd name="connsiteX0" fmla="*/ 660327 w 6325639"/>
              <a:gd name="connsiteY0" fmla="*/ 0 h 7029450"/>
              <a:gd name="connsiteX1" fmla="*/ 707952 w 6325639"/>
              <a:gd name="connsiteY1" fmla="*/ 1247775 h 7029450"/>
              <a:gd name="connsiteX2" fmla="*/ 5670477 w 6325639"/>
              <a:gd name="connsiteY2" fmla="*/ 1247775 h 7029450"/>
              <a:gd name="connsiteX3" fmla="*/ 5670477 w 6325639"/>
              <a:gd name="connsiteY3" fmla="*/ 2647950 h 7029450"/>
              <a:gd name="connsiteX4" fmla="*/ 698427 w 6325639"/>
              <a:gd name="connsiteY4" fmla="*/ 2619375 h 7029450"/>
              <a:gd name="connsiteX5" fmla="*/ 641277 w 6325639"/>
              <a:gd name="connsiteY5" fmla="*/ 4019550 h 7029450"/>
              <a:gd name="connsiteX6" fmla="*/ 5727627 w 6325639"/>
              <a:gd name="connsiteY6" fmla="*/ 4019550 h 7029450"/>
              <a:gd name="connsiteX7" fmla="*/ 5651427 w 6325639"/>
              <a:gd name="connsiteY7" fmla="*/ 5400675 h 7029450"/>
              <a:gd name="connsiteX8" fmla="*/ 574602 w 6325639"/>
              <a:gd name="connsiteY8" fmla="*/ 5372100 h 7029450"/>
              <a:gd name="connsiteX9" fmla="*/ 717477 w 6325639"/>
              <a:gd name="connsiteY9" fmla="*/ 7029450 h 7029450"/>
              <a:gd name="connsiteX0" fmla="*/ 660327 w 6325639"/>
              <a:gd name="connsiteY0" fmla="*/ 0 h 7029450"/>
              <a:gd name="connsiteX1" fmla="*/ 707952 w 6325639"/>
              <a:gd name="connsiteY1" fmla="*/ 1247775 h 7029450"/>
              <a:gd name="connsiteX2" fmla="*/ 5670477 w 6325639"/>
              <a:gd name="connsiteY2" fmla="*/ 1247775 h 7029450"/>
              <a:gd name="connsiteX3" fmla="*/ 5670477 w 6325639"/>
              <a:gd name="connsiteY3" fmla="*/ 2647950 h 7029450"/>
              <a:gd name="connsiteX4" fmla="*/ 698427 w 6325639"/>
              <a:gd name="connsiteY4" fmla="*/ 2619375 h 7029450"/>
              <a:gd name="connsiteX5" fmla="*/ 641277 w 6325639"/>
              <a:gd name="connsiteY5" fmla="*/ 4019550 h 7029450"/>
              <a:gd name="connsiteX6" fmla="*/ 5727627 w 6325639"/>
              <a:gd name="connsiteY6" fmla="*/ 4019550 h 7029450"/>
              <a:gd name="connsiteX7" fmla="*/ 5651427 w 6325639"/>
              <a:gd name="connsiteY7" fmla="*/ 5400675 h 7029450"/>
              <a:gd name="connsiteX8" fmla="*/ 574602 w 6325639"/>
              <a:gd name="connsiteY8" fmla="*/ 5372100 h 7029450"/>
              <a:gd name="connsiteX9" fmla="*/ 717477 w 6325639"/>
              <a:gd name="connsiteY9" fmla="*/ 7029450 h 7029450"/>
              <a:gd name="connsiteX0" fmla="*/ 660327 w 6325639"/>
              <a:gd name="connsiteY0" fmla="*/ 0 h 7029450"/>
              <a:gd name="connsiteX1" fmla="*/ 707952 w 6325639"/>
              <a:gd name="connsiteY1" fmla="*/ 1247775 h 7029450"/>
              <a:gd name="connsiteX2" fmla="*/ 5670477 w 6325639"/>
              <a:gd name="connsiteY2" fmla="*/ 1247775 h 7029450"/>
              <a:gd name="connsiteX3" fmla="*/ 5670477 w 6325639"/>
              <a:gd name="connsiteY3" fmla="*/ 2647950 h 7029450"/>
              <a:gd name="connsiteX4" fmla="*/ 698427 w 6325639"/>
              <a:gd name="connsiteY4" fmla="*/ 2619375 h 7029450"/>
              <a:gd name="connsiteX5" fmla="*/ 641277 w 6325639"/>
              <a:gd name="connsiteY5" fmla="*/ 4019550 h 7029450"/>
              <a:gd name="connsiteX6" fmla="*/ 5727627 w 6325639"/>
              <a:gd name="connsiteY6" fmla="*/ 4019550 h 7029450"/>
              <a:gd name="connsiteX7" fmla="*/ 5651427 w 6325639"/>
              <a:gd name="connsiteY7" fmla="*/ 5400675 h 7029450"/>
              <a:gd name="connsiteX8" fmla="*/ 574602 w 6325639"/>
              <a:gd name="connsiteY8" fmla="*/ 5372100 h 7029450"/>
              <a:gd name="connsiteX9" fmla="*/ 717477 w 6325639"/>
              <a:gd name="connsiteY9" fmla="*/ 7029450 h 7029450"/>
              <a:gd name="connsiteX0" fmla="*/ 660327 w 6325639"/>
              <a:gd name="connsiteY0" fmla="*/ 0 h 7029450"/>
              <a:gd name="connsiteX1" fmla="*/ 707952 w 6325639"/>
              <a:gd name="connsiteY1" fmla="*/ 1247775 h 7029450"/>
              <a:gd name="connsiteX2" fmla="*/ 5670477 w 6325639"/>
              <a:gd name="connsiteY2" fmla="*/ 1247775 h 7029450"/>
              <a:gd name="connsiteX3" fmla="*/ 5670477 w 6325639"/>
              <a:gd name="connsiteY3" fmla="*/ 2647950 h 7029450"/>
              <a:gd name="connsiteX4" fmla="*/ 698427 w 6325639"/>
              <a:gd name="connsiteY4" fmla="*/ 2619375 h 7029450"/>
              <a:gd name="connsiteX5" fmla="*/ 641277 w 6325639"/>
              <a:gd name="connsiteY5" fmla="*/ 4019550 h 7029450"/>
              <a:gd name="connsiteX6" fmla="*/ 5727627 w 6325639"/>
              <a:gd name="connsiteY6" fmla="*/ 4019550 h 7029450"/>
              <a:gd name="connsiteX7" fmla="*/ 5651427 w 6325639"/>
              <a:gd name="connsiteY7" fmla="*/ 5400675 h 7029450"/>
              <a:gd name="connsiteX8" fmla="*/ 574602 w 6325639"/>
              <a:gd name="connsiteY8" fmla="*/ 5372100 h 7029450"/>
              <a:gd name="connsiteX9" fmla="*/ 717477 w 6325639"/>
              <a:gd name="connsiteY9" fmla="*/ 7029450 h 7029450"/>
              <a:gd name="connsiteX0" fmla="*/ 673174 w 6338486"/>
              <a:gd name="connsiteY0" fmla="*/ 0 h 6796850"/>
              <a:gd name="connsiteX1" fmla="*/ 720799 w 6338486"/>
              <a:gd name="connsiteY1" fmla="*/ 1247775 h 6796850"/>
              <a:gd name="connsiteX2" fmla="*/ 5683324 w 6338486"/>
              <a:gd name="connsiteY2" fmla="*/ 1247775 h 6796850"/>
              <a:gd name="connsiteX3" fmla="*/ 5683324 w 6338486"/>
              <a:gd name="connsiteY3" fmla="*/ 2647950 h 6796850"/>
              <a:gd name="connsiteX4" fmla="*/ 711274 w 6338486"/>
              <a:gd name="connsiteY4" fmla="*/ 2619375 h 6796850"/>
              <a:gd name="connsiteX5" fmla="*/ 654124 w 6338486"/>
              <a:gd name="connsiteY5" fmla="*/ 4019550 h 6796850"/>
              <a:gd name="connsiteX6" fmla="*/ 5740474 w 6338486"/>
              <a:gd name="connsiteY6" fmla="*/ 4019550 h 6796850"/>
              <a:gd name="connsiteX7" fmla="*/ 5664274 w 6338486"/>
              <a:gd name="connsiteY7" fmla="*/ 5400675 h 6796850"/>
              <a:gd name="connsiteX8" fmla="*/ 587449 w 6338486"/>
              <a:gd name="connsiteY8" fmla="*/ 5372100 h 6796850"/>
              <a:gd name="connsiteX9" fmla="*/ 702357 w 6338486"/>
              <a:gd name="connsiteY9" fmla="*/ 6796850 h 6796850"/>
              <a:gd name="connsiteX0" fmla="*/ 634096 w 6299408"/>
              <a:gd name="connsiteY0" fmla="*/ 0 h 6796850"/>
              <a:gd name="connsiteX1" fmla="*/ 681721 w 6299408"/>
              <a:gd name="connsiteY1" fmla="*/ 1247775 h 6796850"/>
              <a:gd name="connsiteX2" fmla="*/ 5644246 w 6299408"/>
              <a:gd name="connsiteY2" fmla="*/ 1247775 h 6796850"/>
              <a:gd name="connsiteX3" fmla="*/ 5644246 w 6299408"/>
              <a:gd name="connsiteY3" fmla="*/ 2647950 h 6796850"/>
              <a:gd name="connsiteX4" fmla="*/ 672196 w 6299408"/>
              <a:gd name="connsiteY4" fmla="*/ 2619375 h 6796850"/>
              <a:gd name="connsiteX5" fmla="*/ 615046 w 6299408"/>
              <a:gd name="connsiteY5" fmla="*/ 4019550 h 6796850"/>
              <a:gd name="connsiteX6" fmla="*/ 5701396 w 6299408"/>
              <a:gd name="connsiteY6" fmla="*/ 4019550 h 6796850"/>
              <a:gd name="connsiteX7" fmla="*/ 5625196 w 6299408"/>
              <a:gd name="connsiteY7" fmla="*/ 5400675 h 6796850"/>
              <a:gd name="connsiteX8" fmla="*/ 548371 w 6299408"/>
              <a:gd name="connsiteY8" fmla="*/ 5372100 h 6796850"/>
              <a:gd name="connsiteX9" fmla="*/ 663279 w 6299408"/>
              <a:gd name="connsiteY9" fmla="*/ 6796850 h 6796850"/>
              <a:gd name="connsiteX0" fmla="*/ 634096 w 6299408"/>
              <a:gd name="connsiteY0" fmla="*/ 0 h 6796850"/>
              <a:gd name="connsiteX1" fmla="*/ 681721 w 6299408"/>
              <a:gd name="connsiteY1" fmla="*/ 1247775 h 6796850"/>
              <a:gd name="connsiteX2" fmla="*/ 5644246 w 6299408"/>
              <a:gd name="connsiteY2" fmla="*/ 1247775 h 6796850"/>
              <a:gd name="connsiteX3" fmla="*/ 5644246 w 6299408"/>
              <a:gd name="connsiteY3" fmla="*/ 2647950 h 6796850"/>
              <a:gd name="connsiteX4" fmla="*/ 672196 w 6299408"/>
              <a:gd name="connsiteY4" fmla="*/ 2619375 h 6796850"/>
              <a:gd name="connsiteX5" fmla="*/ 615046 w 6299408"/>
              <a:gd name="connsiteY5" fmla="*/ 4019550 h 6796850"/>
              <a:gd name="connsiteX6" fmla="*/ 5701396 w 6299408"/>
              <a:gd name="connsiteY6" fmla="*/ 4019550 h 6796850"/>
              <a:gd name="connsiteX7" fmla="*/ 5625196 w 6299408"/>
              <a:gd name="connsiteY7" fmla="*/ 5400675 h 6796850"/>
              <a:gd name="connsiteX8" fmla="*/ 548371 w 6299408"/>
              <a:gd name="connsiteY8" fmla="*/ 5372100 h 6796850"/>
              <a:gd name="connsiteX9" fmla="*/ 663279 w 6299408"/>
              <a:gd name="connsiteY9" fmla="*/ 6796850 h 6796850"/>
              <a:gd name="connsiteX0" fmla="*/ 619856 w 6285168"/>
              <a:gd name="connsiteY0" fmla="*/ 0 h 6796850"/>
              <a:gd name="connsiteX1" fmla="*/ 667481 w 6285168"/>
              <a:gd name="connsiteY1" fmla="*/ 1247775 h 6796850"/>
              <a:gd name="connsiteX2" fmla="*/ 5630006 w 6285168"/>
              <a:gd name="connsiteY2" fmla="*/ 1247775 h 6796850"/>
              <a:gd name="connsiteX3" fmla="*/ 5630006 w 6285168"/>
              <a:gd name="connsiteY3" fmla="*/ 2647950 h 6796850"/>
              <a:gd name="connsiteX4" fmla="*/ 657956 w 6285168"/>
              <a:gd name="connsiteY4" fmla="*/ 2619375 h 6796850"/>
              <a:gd name="connsiteX5" fmla="*/ 600806 w 6285168"/>
              <a:gd name="connsiteY5" fmla="*/ 4019550 h 6796850"/>
              <a:gd name="connsiteX6" fmla="*/ 5687156 w 6285168"/>
              <a:gd name="connsiteY6" fmla="*/ 4019550 h 6796850"/>
              <a:gd name="connsiteX7" fmla="*/ 5610956 w 6285168"/>
              <a:gd name="connsiteY7" fmla="*/ 5400675 h 6796850"/>
              <a:gd name="connsiteX8" fmla="*/ 534131 w 6285168"/>
              <a:gd name="connsiteY8" fmla="*/ 5372100 h 6796850"/>
              <a:gd name="connsiteX9" fmla="*/ 649039 w 6285168"/>
              <a:gd name="connsiteY9" fmla="*/ 6796850 h 6796850"/>
              <a:gd name="connsiteX0" fmla="*/ 619856 w 6285168"/>
              <a:gd name="connsiteY0" fmla="*/ 0 h 6796850"/>
              <a:gd name="connsiteX1" fmla="*/ 667481 w 6285168"/>
              <a:gd name="connsiteY1" fmla="*/ 1247775 h 6796850"/>
              <a:gd name="connsiteX2" fmla="*/ 5630006 w 6285168"/>
              <a:gd name="connsiteY2" fmla="*/ 1247775 h 6796850"/>
              <a:gd name="connsiteX3" fmla="*/ 5630006 w 6285168"/>
              <a:gd name="connsiteY3" fmla="*/ 2647950 h 6796850"/>
              <a:gd name="connsiteX4" fmla="*/ 657956 w 6285168"/>
              <a:gd name="connsiteY4" fmla="*/ 2619375 h 6796850"/>
              <a:gd name="connsiteX5" fmla="*/ 600806 w 6285168"/>
              <a:gd name="connsiteY5" fmla="*/ 4019550 h 6796850"/>
              <a:gd name="connsiteX6" fmla="*/ 5687156 w 6285168"/>
              <a:gd name="connsiteY6" fmla="*/ 4019550 h 6796850"/>
              <a:gd name="connsiteX7" fmla="*/ 5610956 w 6285168"/>
              <a:gd name="connsiteY7" fmla="*/ 5400675 h 6796850"/>
              <a:gd name="connsiteX8" fmla="*/ 548114 w 6285168"/>
              <a:gd name="connsiteY8" fmla="*/ 5410867 h 6796850"/>
              <a:gd name="connsiteX9" fmla="*/ 649039 w 6285168"/>
              <a:gd name="connsiteY9" fmla="*/ 6796850 h 6796850"/>
              <a:gd name="connsiteX0" fmla="*/ 619856 w 6285168"/>
              <a:gd name="connsiteY0" fmla="*/ 0 h 6796850"/>
              <a:gd name="connsiteX1" fmla="*/ 667481 w 6285168"/>
              <a:gd name="connsiteY1" fmla="*/ 1247775 h 6796850"/>
              <a:gd name="connsiteX2" fmla="*/ 5630006 w 6285168"/>
              <a:gd name="connsiteY2" fmla="*/ 1247775 h 6796850"/>
              <a:gd name="connsiteX3" fmla="*/ 5630006 w 6285168"/>
              <a:gd name="connsiteY3" fmla="*/ 2647950 h 6796850"/>
              <a:gd name="connsiteX4" fmla="*/ 657956 w 6285168"/>
              <a:gd name="connsiteY4" fmla="*/ 2619375 h 6796850"/>
              <a:gd name="connsiteX5" fmla="*/ 600806 w 6285168"/>
              <a:gd name="connsiteY5" fmla="*/ 4019550 h 6796850"/>
              <a:gd name="connsiteX6" fmla="*/ 5687156 w 6285168"/>
              <a:gd name="connsiteY6" fmla="*/ 4019550 h 6796850"/>
              <a:gd name="connsiteX7" fmla="*/ 5610956 w 6285168"/>
              <a:gd name="connsiteY7" fmla="*/ 5400675 h 6796850"/>
              <a:gd name="connsiteX8" fmla="*/ 548114 w 6285168"/>
              <a:gd name="connsiteY8" fmla="*/ 5410867 h 6796850"/>
              <a:gd name="connsiteX9" fmla="*/ 649039 w 6285168"/>
              <a:gd name="connsiteY9" fmla="*/ 6796850 h 6796850"/>
              <a:gd name="connsiteX0" fmla="*/ 619856 w 6285168"/>
              <a:gd name="connsiteY0" fmla="*/ 0 h 6796850"/>
              <a:gd name="connsiteX1" fmla="*/ 667481 w 6285168"/>
              <a:gd name="connsiteY1" fmla="*/ 1247775 h 6796850"/>
              <a:gd name="connsiteX2" fmla="*/ 5630006 w 6285168"/>
              <a:gd name="connsiteY2" fmla="*/ 1247775 h 6796850"/>
              <a:gd name="connsiteX3" fmla="*/ 5630006 w 6285168"/>
              <a:gd name="connsiteY3" fmla="*/ 2647950 h 6796850"/>
              <a:gd name="connsiteX4" fmla="*/ 657956 w 6285168"/>
              <a:gd name="connsiteY4" fmla="*/ 2619375 h 6796850"/>
              <a:gd name="connsiteX5" fmla="*/ 600806 w 6285168"/>
              <a:gd name="connsiteY5" fmla="*/ 4019550 h 6796850"/>
              <a:gd name="connsiteX6" fmla="*/ 5687156 w 6285168"/>
              <a:gd name="connsiteY6" fmla="*/ 4019550 h 6796850"/>
              <a:gd name="connsiteX7" fmla="*/ 5610956 w 6285168"/>
              <a:gd name="connsiteY7" fmla="*/ 5400675 h 6796850"/>
              <a:gd name="connsiteX8" fmla="*/ 548114 w 6285168"/>
              <a:gd name="connsiteY8" fmla="*/ 5423790 h 6796850"/>
              <a:gd name="connsiteX9" fmla="*/ 649039 w 6285168"/>
              <a:gd name="connsiteY9" fmla="*/ 6796850 h 6796850"/>
              <a:gd name="connsiteX0" fmla="*/ 619856 w 6285168"/>
              <a:gd name="connsiteY0" fmla="*/ 0 h 6796850"/>
              <a:gd name="connsiteX1" fmla="*/ 667481 w 6285168"/>
              <a:gd name="connsiteY1" fmla="*/ 1247775 h 6796850"/>
              <a:gd name="connsiteX2" fmla="*/ 5630006 w 6285168"/>
              <a:gd name="connsiteY2" fmla="*/ 1247775 h 6796850"/>
              <a:gd name="connsiteX3" fmla="*/ 5630006 w 6285168"/>
              <a:gd name="connsiteY3" fmla="*/ 2647950 h 6796850"/>
              <a:gd name="connsiteX4" fmla="*/ 657956 w 6285168"/>
              <a:gd name="connsiteY4" fmla="*/ 2619375 h 6796850"/>
              <a:gd name="connsiteX5" fmla="*/ 600806 w 6285168"/>
              <a:gd name="connsiteY5" fmla="*/ 4019550 h 6796850"/>
              <a:gd name="connsiteX6" fmla="*/ 5687156 w 6285168"/>
              <a:gd name="connsiteY6" fmla="*/ 4019550 h 6796850"/>
              <a:gd name="connsiteX7" fmla="*/ 5610956 w 6285168"/>
              <a:gd name="connsiteY7" fmla="*/ 5400675 h 6796850"/>
              <a:gd name="connsiteX8" fmla="*/ 548114 w 6285168"/>
              <a:gd name="connsiteY8" fmla="*/ 5449635 h 6796850"/>
              <a:gd name="connsiteX9" fmla="*/ 649039 w 6285168"/>
              <a:gd name="connsiteY9" fmla="*/ 6796850 h 6796850"/>
              <a:gd name="connsiteX0" fmla="*/ 619856 w 6285168"/>
              <a:gd name="connsiteY0" fmla="*/ 0 h 6796850"/>
              <a:gd name="connsiteX1" fmla="*/ 667481 w 6285168"/>
              <a:gd name="connsiteY1" fmla="*/ 1247775 h 6796850"/>
              <a:gd name="connsiteX2" fmla="*/ 5630006 w 6285168"/>
              <a:gd name="connsiteY2" fmla="*/ 1247775 h 6796850"/>
              <a:gd name="connsiteX3" fmla="*/ 5630006 w 6285168"/>
              <a:gd name="connsiteY3" fmla="*/ 2647950 h 6796850"/>
              <a:gd name="connsiteX4" fmla="*/ 657956 w 6285168"/>
              <a:gd name="connsiteY4" fmla="*/ 2696909 h 6796850"/>
              <a:gd name="connsiteX5" fmla="*/ 600806 w 6285168"/>
              <a:gd name="connsiteY5" fmla="*/ 4019550 h 6796850"/>
              <a:gd name="connsiteX6" fmla="*/ 5687156 w 6285168"/>
              <a:gd name="connsiteY6" fmla="*/ 4019550 h 6796850"/>
              <a:gd name="connsiteX7" fmla="*/ 5610956 w 6285168"/>
              <a:gd name="connsiteY7" fmla="*/ 5400675 h 6796850"/>
              <a:gd name="connsiteX8" fmla="*/ 548114 w 6285168"/>
              <a:gd name="connsiteY8" fmla="*/ 5449635 h 6796850"/>
              <a:gd name="connsiteX9" fmla="*/ 649039 w 6285168"/>
              <a:gd name="connsiteY9" fmla="*/ 6796850 h 67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5168" h="6796850">
                <a:moveTo>
                  <a:pt x="619856" y="0"/>
                </a:moveTo>
                <a:cubicBezTo>
                  <a:pt x="206312" y="95250"/>
                  <a:pt x="203931" y="1220788"/>
                  <a:pt x="667481" y="1247775"/>
                </a:cubicBezTo>
                <a:cubicBezTo>
                  <a:pt x="1131031" y="1274762"/>
                  <a:pt x="4945794" y="1195388"/>
                  <a:pt x="5630006" y="1247775"/>
                </a:cubicBezTo>
                <a:cubicBezTo>
                  <a:pt x="6314218" y="1300162"/>
                  <a:pt x="6458681" y="2419350"/>
                  <a:pt x="5630006" y="2647950"/>
                </a:cubicBezTo>
                <a:cubicBezTo>
                  <a:pt x="5468081" y="2695575"/>
                  <a:pt x="857981" y="2630234"/>
                  <a:pt x="657956" y="2696909"/>
                </a:cubicBezTo>
                <a:cubicBezTo>
                  <a:pt x="-180244" y="2925509"/>
                  <a:pt x="-237394" y="3786188"/>
                  <a:pt x="600806" y="4019550"/>
                </a:cubicBezTo>
                <a:cubicBezTo>
                  <a:pt x="715106" y="4067175"/>
                  <a:pt x="5487131" y="3981450"/>
                  <a:pt x="5687156" y="4019550"/>
                </a:cubicBezTo>
                <a:cubicBezTo>
                  <a:pt x="6522181" y="4249738"/>
                  <a:pt x="6469793" y="5175250"/>
                  <a:pt x="5610956" y="5400675"/>
                </a:cubicBezTo>
                <a:cubicBezTo>
                  <a:pt x="5366481" y="5467350"/>
                  <a:pt x="773540" y="5379563"/>
                  <a:pt x="548114" y="5449635"/>
                </a:cubicBezTo>
                <a:cubicBezTo>
                  <a:pt x="-232260" y="5759864"/>
                  <a:pt x="-132856" y="6793803"/>
                  <a:pt x="649039" y="6796850"/>
                </a:cubicBezTo>
              </a:path>
            </a:pathLst>
          </a:custGeom>
          <a:noFill/>
          <a:ln w="13970" cap="rnd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9F73D-2FA4-455A-81CF-0B00FC23A06C}"/>
              </a:ext>
            </a:extLst>
          </p:cNvPr>
          <p:cNvSpPr/>
          <p:nvPr/>
        </p:nvSpPr>
        <p:spPr>
          <a:xfrm>
            <a:off x="0" y="1"/>
            <a:ext cx="6858000" cy="1843595"/>
          </a:xfrm>
          <a:prstGeom prst="rect">
            <a:avLst/>
          </a:prstGeom>
          <a:solidFill>
            <a:srgbClr val="007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A close up of a blackboard&#10;&#10;Description automatically generated">
            <a:extLst>
              <a:ext uri="{FF2B5EF4-FFF2-40B4-BE49-F238E27FC236}">
                <a16:creationId xmlns:a16="http://schemas.microsoft.com/office/drawing/2014/main" id="{E729244C-FB7B-473A-A314-2BAF30C46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0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9" y="55449"/>
            <a:ext cx="6858000" cy="178680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3EB7F2E-3262-40A4-BEA3-CD8421FECDF3}"/>
              </a:ext>
            </a:extLst>
          </p:cNvPr>
          <p:cNvSpPr/>
          <p:nvPr/>
        </p:nvSpPr>
        <p:spPr>
          <a:xfrm>
            <a:off x="1449757" y="140338"/>
            <a:ext cx="4198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latin typeface="Segoe"/>
              </a:rPr>
              <a:t>Move your groups to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2FEAE5-3A68-4579-BEA0-05CAA6B9AD92}"/>
              </a:ext>
            </a:extLst>
          </p:cNvPr>
          <p:cNvSpPr txBox="1"/>
          <p:nvPr/>
        </p:nvSpPr>
        <p:spPr>
          <a:xfrm>
            <a:off x="1449757" y="698647"/>
            <a:ext cx="154561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Kaizala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4DC974-76FD-4D0F-AB96-7F963EC32E64}"/>
              </a:ext>
            </a:extLst>
          </p:cNvPr>
          <p:cNvSpPr/>
          <p:nvPr/>
        </p:nvSpPr>
        <p:spPr>
          <a:xfrm>
            <a:off x="1449757" y="1266480"/>
            <a:ext cx="1333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i="1" dirty="0">
                <a:solidFill>
                  <a:schemeClr val="bg1"/>
                </a:solidFill>
                <a:latin typeface="Segoe"/>
              </a:rPr>
              <a:t>Here’s how!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79C66C1-6038-464D-B695-C72A92A8BA62}"/>
              </a:ext>
            </a:extLst>
          </p:cNvPr>
          <p:cNvGrpSpPr/>
          <p:nvPr/>
        </p:nvGrpSpPr>
        <p:grpSpPr>
          <a:xfrm>
            <a:off x="1378423" y="9493686"/>
            <a:ext cx="4101155" cy="379665"/>
            <a:chOff x="16663" y="7854477"/>
            <a:chExt cx="4964781" cy="459615"/>
          </a:xfrm>
        </p:grpSpPr>
        <p:pic>
          <p:nvPicPr>
            <p:cNvPr id="70" name="Picture 69" descr="A close up of a logo&#10;&#10;Description automatically generated">
              <a:extLst>
                <a:ext uri="{FF2B5EF4-FFF2-40B4-BE49-F238E27FC236}">
                  <a16:creationId xmlns:a16="http://schemas.microsoft.com/office/drawing/2014/main" id="{F4946775-138F-414E-831A-84E684699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496" y="7854477"/>
              <a:ext cx="1688948" cy="459615"/>
            </a:xfrm>
            <a:prstGeom prst="rect">
              <a:avLst/>
            </a:prstGeom>
          </p:spPr>
        </p:pic>
        <p:pic>
          <p:nvPicPr>
            <p:cNvPr id="71" name="Picture 70" descr="A close up of a logo&#10;&#10;Description automatically generated">
              <a:extLst>
                <a:ext uri="{FF2B5EF4-FFF2-40B4-BE49-F238E27FC236}">
                  <a16:creationId xmlns:a16="http://schemas.microsoft.com/office/drawing/2014/main" id="{A670E8E8-CB69-4C34-8573-8DDBC89F4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552" y="7932380"/>
              <a:ext cx="920481" cy="300691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A384DB4-C8B8-46CA-BC34-91F4C6C6139E}"/>
                </a:ext>
              </a:extLst>
            </p:cNvPr>
            <p:cNvGrpSpPr/>
            <p:nvPr/>
          </p:nvGrpSpPr>
          <p:grpSpPr>
            <a:xfrm>
              <a:off x="16663" y="7893603"/>
              <a:ext cx="1431506" cy="349619"/>
              <a:chOff x="-27009" y="8139236"/>
              <a:chExt cx="1431506" cy="349619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60575D4-E27E-4C4F-BE29-A141AC8A7638}"/>
                  </a:ext>
                </a:extLst>
              </p:cNvPr>
              <p:cNvSpPr/>
              <p:nvPr/>
            </p:nvSpPr>
            <p:spPr>
              <a:xfrm>
                <a:off x="-27009" y="8139236"/>
                <a:ext cx="349619" cy="3496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>
                    <a:solidFill>
                      <a:srgbClr val="0076D4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FB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E46A4A6-1EAC-4D10-843D-C6B96B5A42DE}"/>
                  </a:ext>
                </a:extLst>
              </p:cNvPr>
              <p:cNvSpPr/>
              <p:nvPr/>
            </p:nvSpPr>
            <p:spPr>
              <a:xfrm>
                <a:off x="299605" y="8175546"/>
                <a:ext cx="1104892" cy="28790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0076D4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Fabrikam</a:t>
                </a:r>
              </a:p>
            </p:txBody>
          </p:sp>
        </p:grpSp>
      </p:grpSp>
      <p:pic>
        <p:nvPicPr>
          <p:cNvPr id="101" name="Picture 10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B3C3F8-C204-489D-B18E-DFF67EAD93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32" y="2495696"/>
            <a:ext cx="1791778" cy="1064128"/>
          </a:xfrm>
          <a:custGeom>
            <a:avLst/>
            <a:gdLst>
              <a:gd name="connsiteX0" fmla="*/ 95569 w 1983229"/>
              <a:gd name="connsiteY0" fmla="*/ 0 h 1170541"/>
              <a:gd name="connsiteX1" fmla="*/ 1884300 w 1983229"/>
              <a:gd name="connsiteY1" fmla="*/ 0 h 1170541"/>
              <a:gd name="connsiteX2" fmla="*/ 1977735 w 1983229"/>
              <a:gd name="connsiteY2" fmla="*/ 61933 h 1170541"/>
              <a:gd name="connsiteX3" fmla="*/ 1983229 w 1983229"/>
              <a:gd name="connsiteY3" fmla="*/ 89145 h 1170541"/>
              <a:gd name="connsiteX4" fmla="*/ 1983229 w 1983229"/>
              <a:gd name="connsiteY4" fmla="*/ 1081396 h 1170541"/>
              <a:gd name="connsiteX5" fmla="*/ 1977735 w 1983229"/>
              <a:gd name="connsiteY5" fmla="*/ 1108608 h 1170541"/>
              <a:gd name="connsiteX6" fmla="*/ 1884300 w 1983229"/>
              <a:gd name="connsiteY6" fmla="*/ 1170541 h 1170541"/>
              <a:gd name="connsiteX7" fmla="*/ 95569 w 1983229"/>
              <a:gd name="connsiteY7" fmla="*/ 1170541 h 1170541"/>
              <a:gd name="connsiteX8" fmla="*/ 2134 w 1983229"/>
              <a:gd name="connsiteY8" fmla="*/ 1108608 h 1170541"/>
              <a:gd name="connsiteX9" fmla="*/ 0 w 1983229"/>
              <a:gd name="connsiteY9" fmla="*/ 1098039 h 1170541"/>
              <a:gd name="connsiteX10" fmla="*/ 0 w 1983229"/>
              <a:gd name="connsiteY10" fmla="*/ 72502 h 1170541"/>
              <a:gd name="connsiteX11" fmla="*/ 2134 w 1983229"/>
              <a:gd name="connsiteY11" fmla="*/ 61933 h 1170541"/>
              <a:gd name="connsiteX12" fmla="*/ 95569 w 1983229"/>
              <a:gd name="connsiteY12" fmla="*/ 0 h 117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3229" h="1170541">
                <a:moveTo>
                  <a:pt x="95569" y="0"/>
                </a:moveTo>
                <a:lnTo>
                  <a:pt x="1884300" y="0"/>
                </a:lnTo>
                <a:cubicBezTo>
                  <a:pt x="1926303" y="0"/>
                  <a:pt x="1962341" y="25538"/>
                  <a:pt x="1977735" y="61933"/>
                </a:cubicBezTo>
                <a:lnTo>
                  <a:pt x="1983229" y="89145"/>
                </a:lnTo>
                <a:lnTo>
                  <a:pt x="1983229" y="1081396"/>
                </a:lnTo>
                <a:lnTo>
                  <a:pt x="1977735" y="1108608"/>
                </a:lnTo>
                <a:cubicBezTo>
                  <a:pt x="1962341" y="1145004"/>
                  <a:pt x="1926303" y="1170541"/>
                  <a:pt x="1884300" y="1170541"/>
                </a:cubicBezTo>
                <a:lnTo>
                  <a:pt x="95569" y="1170541"/>
                </a:lnTo>
                <a:cubicBezTo>
                  <a:pt x="53566" y="1170541"/>
                  <a:pt x="17528" y="1145004"/>
                  <a:pt x="2134" y="1108608"/>
                </a:cubicBezTo>
                <a:lnTo>
                  <a:pt x="0" y="1098039"/>
                </a:lnTo>
                <a:lnTo>
                  <a:pt x="0" y="72502"/>
                </a:lnTo>
                <a:lnTo>
                  <a:pt x="2134" y="61933"/>
                </a:lnTo>
                <a:cubicBezTo>
                  <a:pt x="17528" y="25538"/>
                  <a:pt x="53566" y="0"/>
                  <a:pt x="95569" y="0"/>
                </a:cubicBezTo>
                <a:close/>
              </a:path>
            </a:pathLst>
          </a:cu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5595338-897E-4DD4-B77B-339619222CB1}"/>
              </a:ext>
            </a:extLst>
          </p:cNvPr>
          <p:cNvSpPr/>
          <p:nvPr/>
        </p:nvSpPr>
        <p:spPr>
          <a:xfrm>
            <a:off x="2493375" y="2600170"/>
            <a:ext cx="172483" cy="172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N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164F48-502D-4959-BA62-1E824CD27632}"/>
              </a:ext>
            </a:extLst>
          </p:cNvPr>
          <p:cNvSpPr txBox="1"/>
          <p:nvPr/>
        </p:nvSpPr>
        <p:spPr>
          <a:xfrm>
            <a:off x="2734493" y="2541660"/>
            <a:ext cx="2993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Kaizala on your phone, tap on the plus icon and then select new group. Follow the steps to create a group.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C29F88D-FE0A-4724-BD97-80F89E65B774}"/>
              </a:ext>
            </a:extLst>
          </p:cNvPr>
          <p:cNvSpPr/>
          <p:nvPr/>
        </p:nvSpPr>
        <p:spPr>
          <a:xfrm>
            <a:off x="4159064" y="4108261"/>
            <a:ext cx="172483" cy="172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36FA95-6955-4FB5-AA2A-9C600082E731}"/>
              </a:ext>
            </a:extLst>
          </p:cNvPr>
          <p:cNvSpPr txBox="1"/>
          <p:nvPr/>
        </p:nvSpPr>
        <p:spPr>
          <a:xfrm>
            <a:off x="1190625" y="4032683"/>
            <a:ext cx="2883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that the group is all setup, lets invite your colleagues. Open the group and tap on the group name in the header.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D942349-8F6D-4C1D-AC29-CD013A4E5106}"/>
              </a:ext>
            </a:extLst>
          </p:cNvPr>
          <p:cNvSpPr/>
          <p:nvPr/>
        </p:nvSpPr>
        <p:spPr>
          <a:xfrm>
            <a:off x="2075020" y="5475213"/>
            <a:ext cx="172483" cy="172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IN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1421897-C41D-402F-B13C-3708079308B8}"/>
              </a:ext>
            </a:extLst>
          </p:cNvPr>
          <p:cNvSpPr/>
          <p:nvPr/>
        </p:nvSpPr>
        <p:spPr>
          <a:xfrm>
            <a:off x="4631058" y="6866168"/>
            <a:ext cx="172483" cy="172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A92BD74-206E-40FE-ACCC-0E656A103CE4}"/>
              </a:ext>
            </a:extLst>
          </p:cNvPr>
          <p:cNvSpPr txBox="1"/>
          <p:nvPr/>
        </p:nvSpPr>
        <p:spPr>
          <a:xfrm>
            <a:off x="2075020" y="6806770"/>
            <a:ext cx="2470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let’s add the group to organization to help protect the organization data. Tap on the more options.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1740A6-1152-4585-8898-81297A701604}"/>
              </a:ext>
            </a:extLst>
          </p:cNvPr>
          <p:cNvSpPr txBox="1"/>
          <p:nvPr/>
        </p:nvSpPr>
        <p:spPr>
          <a:xfrm>
            <a:off x="2316138" y="5397271"/>
            <a:ext cx="3166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Invite people option and share the group link on your existing group on the other chat app. </a:t>
            </a:r>
          </a:p>
        </p:txBody>
      </p:sp>
      <p:pic>
        <p:nvPicPr>
          <p:cNvPr id="146" name="Picture 14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83287E-6B46-4DEE-AE86-F5B5CDA58C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219" y="2400514"/>
            <a:ext cx="635362" cy="7422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381363-518E-4514-B78A-85FEAA992EFD}"/>
              </a:ext>
            </a:extLst>
          </p:cNvPr>
          <p:cNvSpPr/>
          <p:nvPr/>
        </p:nvSpPr>
        <p:spPr>
          <a:xfrm>
            <a:off x="1090613" y="2572050"/>
            <a:ext cx="558800" cy="169069"/>
          </a:xfrm>
          <a:prstGeom prst="roundRect">
            <a:avLst/>
          </a:prstGeom>
          <a:ln w="127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9FF35B5D-AB6C-4D84-823F-4B49B1C6374F}"/>
              </a:ext>
            </a:extLst>
          </p:cNvPr>
          <p:cNvSpPr/>
          <p:nvPr/>
        </p:nvSpPr>
        <p:spPr>
          <a:xfrm>
            <a:off x="1750578" y="2905468"/>
            <a:ext cx="342839" cy="34437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040C79-EAD3-4AE9-86A5-AD677FDFA935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1649413" y="2656585"/>
            <a:ext cx="273846" cy="241696"/>
          </a:xfrm>
          <a:prstGeom prst="bentConnector3">
            <a:avLst>
              <a:gd name="adj1" fmla="val 6522"/>
            </a:avLst>
          </a:prstGeom>
          <a:ln w="127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FDAA7E1-03F9-4834-B433-851CA7D9D40D}"/>
              </a:ext>
            </a:extLst>
          </p:cNvPr>
          <p:cNvSpPr/>
          <p:nvPr/>
        </p:nvSpPr>
        <p:spPr>
          <a:xfrm>
            <a:off x="173261" y="1925363"/>
            <a:ext cx="6562096" cy="41549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 these simple steps to move your work chats to Microsoft Kaizala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B6D308-6F85-4545-BFC1-BAE6A2E0BBE0}"/>
              </a:ext>
            </a:extLst>
          </p:cNvPr>
          <p:cNvCxnSpPr/>
          <p:nvPr/>
        </p:nvCxnSpPr>
        <p:spPr>
          <a:xfrm>
            <a:off x="0" y="9433357"/>
            <a:ext cx="685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2EF5631-16D8-43B8-8487-F160BEC67C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79" y="5000274"/>
            <a:ext cx="1323190" cy="2249424"/>
          </a:xfrm>
          <a:prstGeom prst="roundRect">
            <a:avLst>
              <a:gd name="adj" fmla="val 4699"/>
            </a:avLst>
          </a:prstGeom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C7D70B4-8C28-46DC-BDFE-32BF17556A53}"/>
              </a:ext>
            </a:extLst>
          </p:cNvPr>
          <p:cNvSpPr/>
          <p:nvPr/>
        </p:nvSpPr>
        <p:spPr>
          <a:xfrm>
            <a:off x="389988" y="6160558"/>
            <a:ext cx="1260571" cy="192110"/>
          </a:xfrm>
          <a:prstGeom prst="rect">
            <a:avLst/>
          </a:prstGeom>
          <a:ln w="127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174D324-E146-44F2-9616-4409839E2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89" y="5918936"/>
            <a:ext cx="1325110" cy="2252688"/>
          </a:xfrm>
          <a:prstGeom prst="roundRect">
            <a:avLst>
              <a:gd name="adj" fmla="val 4699"/>
            </a:avLst>
          </a:prstGeom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286108E6-DA3C-4478-A452-FDCC6525D6B9}"/>
              </a:ext>
            </a:extLst>
          </p:cNvPr>
          <p:cNvSpPr/>
          <p:nvPr/>
        </p:nvSpPr>
        <p:spPr>
          <a:xfrm>
            <a:off x="6284125" y="5855090"/>
            <a:ext cx="239861" cy="233316"/>
          </a:xfrm>
          <a:prstGeom prst="ellipse">
            <a:avLst/>
          </a:prstGeom>
          <a:ln w="127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6743FF9-2955-4250-821E-8FDDCBA8E74E}"/>
              </a:ext>
            </a:extLst>
          </p:cNvPr>
          <p:cNvGrpSpPr/>
          <p:nvPr/>
        </p:nvGrpSpPr>
        <p:grpSpPr>
          <a:xfrm>
            <a:off x="348022" y="8243026"/>
            <a:ext cx="1816871" cy="1113735"/>
            <a:chOff x="-1826176" y="5653305"/>
            <a:chExt cx="1816871" cy="111373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63E98CE-BBA6-4D92-8D71-FE5825892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6176" y="5654413"/>
              <a:ext cx="1816871" cy="1112627"/>
            </a:xfrm>
            <a:prstGeom prst="roundRect">
              <a:avLst>
                <a:gd name="adj" fmla="val 5210"/>
              </a:avLst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Rectangle: Top Corners Rounded 81">
              <a:extLst>
                <a:ext uri="{FF2B5EF4-FFF2-40B4-BE49-F238E27FC236}">
                  <a16:creationId xmlns:a16="http://schemas.microsoft.com/office/drawing/2014/main" id="{46F71B00-286B-4BEC-B092-A3A1E0BCBE79}"/>
                </a:ext>
              </a:extLst>
            </p:cNvPr>
            <p:cNvSpPr/>
            <p:nvPr/>
          </p:nvSpPr>
          <p:spPr>
            <a:xfrm>
              <a:off x="-1826176" y="5653305"/>
              <a:ext cx="1810489" cy="218858"/>
            </a:xfrm>
            <a:prstGeom prst="round2SameRect">
              <a:avLst>
                <a:gd name="adj1" fmla="val 23887"/>
                <a:gd name="adj2" fmla="val 0"/>
              </a:avLst>
            </a:prstGeom>
            <a:gradFill>
              <a:gsLst>
                <a:gs pos="0">
                  <a:schemeClr val="tx1">
                    <a:alpha val="6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09C2E7E-9085-45C2-842E-101348150AB1}"/>
                </a:ext>
              </a:extLst>
            </p:cNvPr>
            <p:cNvSpPr txBox="1"/>
            <p:nvPr/>
          </p:nvSpPr>
          <p:spPr>
            <a:xfrm rot="5400000">
              <a:off x="-208518" y="5723375"/>
              <a:ext cx="8976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effectLst>
                    <a:outerShdw dist="12700" dir="2700000" sx="102000" sy="102000" algn="ctr" rotWithShape="0">
                      <a:prstClr val="black"/>
                    </a:outerShdw>
                  </a:effectLst>
                  <a:latin typeface="Segoe MDL2 Assets" panose="050A0102010101010101" pitchFamily="18" charset="0"/>
                </a:defRPr>
              </a:lvl1pPr>
            </a:lstStyle>
            <a:p>
              <a:r>
                <a:rPr lang="en-IN" sz="700"/>
                <a:t>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D86F297-9E29-459B-99E3-F6539C2ED457}"/>
                </a:ext>
              </a:extLst>
            </p:cNvPr>
            <p:cNvSpPr txBox="1"/>
            <p:nvPr/>
          </p:nvSpPr>
          <p:spPr>
            <a:xfrm>
              <a:off x="-463329" y="5718066"/>
              <a:ext cx="8976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700">
                  <a:solidFill>
                    <a:schemeClr val="bg1"/>
                  </a:solidFill>
                  <a:effectLst>
                    <a:outerShdw dist="12700" dir="2700000" sx="102000" sy="102000" algn="ctr" rotWithShape="0">
                      <a:prstClr val="black"/>
                    </a:outerShdw>
                  </a:effectLst>
                  <a:latin typeface="Segoe MDL2 Assets" panose="050A0102010101010101" pitchFamily="18" charset="0"/>
                </a:rPr>
                <a:t></a:t>
              </a:r>
            </a:p>
          </p:txBody>
        </p:sp>
        <p:sp>
          <p:nvSpPr>
            <p:cNvPr id="87" name="Rectangle: Top Corners Rounded 86">
              <a:extLst>
                <a:ext uri="{FF2B5EF4-FFF2-40B4-BE49-F238E27FC236}">
                  <a16:creationId xmlns:a16="http://schemas.microsoft.com/office/drawing/2014/main" id="{CB2289A6-696E-4009-B362-78B96C826E1D}"/>
                </a:ext>
              </a:extLst>
            </p:cNvPr>
            <p:cNvSpPr/>
            <p:nvPr/>
          </p:nvSpPr>
          <p:spPr>
            <a:xfrm flipV="1">
              <a:off x="-1826176" y="6608004"/>
              <a:ext cx="1810489" cy="109428"/>
            </a:xfrm>
            <a:prstGeom prst="round2SameRect">
              <a:avLst>
                <a:gd name="adj1" fmla="val 3103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70B881A-F9B2-4F00-8CE6-19C70D5B015D}"/>
                </a:ext>
              </a:extLst>
            </p:cNvPr>
            <p:cNvSpPr/>
            <p:nvPr/>
          </p:nvSpPr>
          <p:spPr>
            <a:xfrm>
              <a:off x="-899322" y="5672515"/>
              <a:ext cx="871985" cy="652296"/>
            </a:xfrm>
            <a:prstGeom prst="roundRect">
              <a:avLst>
                <a:gd name="adj" fmla="val 24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" rtlCol="0" anchor="t"/>
            <a:lstStyle/>
            <a:p>
              <a:pPr>
                <a:lnSpc>
                  <a:spcPct val="150000"/>
                </a:lnSpc>
              </a:pPr>
              <a:r>
                <a:rPr lang="en-US" sz="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Disable chat history</a:t>
              </a:r>
            </a:p>
            <a:p>
              <a:pPr>
                <a:lnSpc>
                  <a:spcPct val="150000"/>
                </a:lnSpc>
              </a:pPr>
              <a:r>
                <a:rPr lang="en-US" sz="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Mute</a:t>
              </a:r>
            </a:p>
            <a:p>
              <a:pPr>
                <a:lnSpc>
                  <a:spcPct val="150000"/>
                </a:lnSpc>
              </a:pPr>
              <a:r>
                <a:rPr lang="en-US" sz="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Leave</a:t>
              </a:r>
            </a:p>
            <a:p>
              <a:pPr>
                <a:lnSpc>
                  <a:spcPct val="150000"/>
                </a:lnSpc>
              </a:pPr>
              <a:r>
                <a:rPr lang="en-US" sz="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 to organization</a:t>
              </a:r>
              <a:endParaRPr lang="en-IN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99DFD0E3-34DF-4620-960D-3A21BBC3758A}"/>
              </a:ext>
            </a:extLst>
          </p:cNvPr>
          <p:cNvSpPr/>
          <p:nvPr/>
        </p:nvSpPr>
        <p:spPr>
          <a:xfrm>
            <a:off x="2493375" y="8426937"/>
            <a:ext cx="172483" cy="1724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IN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6D6062C-0AF4-4591-BD39-143423A3D947}"/>
              </a:ext>
            </a:extLst>
          </p:cNvPr>
          <p:cNvSpPr txBox="1"/>
          <p:nvPr/>
        </p:nvSpPr>
        <p:spPr>
          <a:xfrm>
            <a:off x="2734493" y="8355155"/>
            <a:ext cx="2828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‘Add to organization’ option and follow the steps to successfully add the group to organization.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974CF91-291E-4F24-AA1A-4F604FC36B20}"/>
              </a:ext>
            </a:extLst>
          </p:cNvPr>
          <p:cNvGrpSpPr/>
          <p:nvPr/>
        </p:nvGrpSpPr>
        <p:grpSpPr>
          <a:xfrm>
            <a:off x="5376497" y="709801"/>
            <a:ext cx="691690" cy="691690"/>
            <a:chOff x="5007427" y="134983"/>
            <a:chExt cx="1488077" cy="148807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F2D0DFD-52DD-4458-A24F-EDB690D0E7CB}"/>
                </a:ext>
              </a:extLst>
            </p:cNvPr>
            <p:cNvSpPr/>
            <p:nvPr/>
          </p:nvSpPr>
          <p:spPr>
            <a:xfrm>
              <a:off x="5007427" y="134983"/>
              <a:ext cx="1488077" cy="14880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 descr="A close up of a sign&#10;&#10;Description automatically generated">
              <a:extLst>
                <a:ext uri="{FF2B5EF4-FFF2-40B4-BE49-F238E27FC236}">
                  <a16:creationId xmlns:a16="http://schemas.microsoft.com/office/drawing/2014/main" id="{3B434554-6AF4-43B6-8E02-3E0B236CA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341" y="549322"/>
              <a:ext cx="824248" cy="659398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BDA1C98-EF18-4F34-9F1F-CA8F09281418}"/>
              </a:ext>
            </a:extLst>
          </p:cNvPr>
          <p:cNvSpPr/>
          <p:nvPr/>
        </p:nvSpPr>
        <p:spPr>
          <a:xfrm>
            <a:off x="1299271" y="8734170"/>
            <a:ext cx="823194" cy="137610"/>
          </a:xfrm>
          <a:prstGeom prst="rect">
            <a:avLst/>
          </a:prstGeom>
          <a:ln w="127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3" name="Picture 92" descr="A picture containing person&#10;&#10;Description automatically generated">
            <a:extLst>
              <a:ext uri="{FF2B5EF4-FFF2-40B4-BE49-F238E27FC236}">
                <a16:creationId xmlns:a16="http://schemas.microsoft.com/office/drawing/2014/main" id="{67CEF628-21CC-4F19-A139-CE3F56BC81D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530" y="89115"/>
            <a:ext cx="1247802" cy="1659592"/>
          </a:xfrm>
          <a:custGeom>
            <a:avLst/>
            <a:gdLst>
              <a:gd name="connsiteX0" fmla="*/ 2503342 w 2503342"/>
              <a:gd name="connsiteY0" fmla="*/ 0 h 3329474"/>
              <a:gd name="connsiteX1" fmla="*/ 1621330 w 2503342"/>
              <a:gd name="connsiteY1" fmla="*/ 0 h 3329474"/>
              <a:gd name="connsiteX2" fmla="*/ 0 w 2503342"/>
              <a:gd name="connsiteY2" fmla="*/ 1664737 h 3329474"/>
              <a:gd name="connsiteX3" fmla="*/ 1621330 w 2503342"/>
              <a:gd name="connsiteY3" fmla="*/ 3329474 h 3329474"/>
              <a:gd name="connsiteX4" fmla="*/ 2503342 w 2503342"/>
              <a:gd name="connsiteY4" fmla="*/ 3329474 h 332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3342" h="3329474">
                <a:moveTo>
                  <a:pt x="2503342" y="0"/>
                </a:moveTo>
                <a:lnTo>
                  <a:pt x="1621330" y="0"/>
                </a:lnTo>
                <a:cubicBezTo>
                  <a:pt x="725894" y="0"/>
                  <a:pt x="0" y="745328"/>
                  <a:pt x="0" y="1664737"/>
                </a:cubicBezTo>
                <a:cubicBezTo>
                  <a:pt x="0" y="2584146"/>
                  <a:pt x="725894" y="3329474"/>
                  <a:pt x="1621330" y="3329474"/>
                </a:cubicBezTo>
                <a:lnTo>
                  <a:pt x="2503342" y="3329474"/>
                </a:lnTo>
                <a:close/>
              </a:path>
            </a:pathLst>
          </a:custGeom>
        </p:spPr>
      </p:pic>
      <p:pic>
        <p:nvPicPr>
          <p:cNvPr id="97" name="Picture 9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CC34FF-C0E6-4AAD-ADCC-701B23F8F3F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5818" y="3936147"/>
            <a:ext cx="1802935" cy="1064128"/>
          </a:xfrm>
          <a:custGeom>
            <a:avLst/>
            <a:gdLst>
              <a:gd name="connsiteX0" fmla="*/ 95569 w 1983229"/>
              <a:gd name="connsiteY0" fmla="*/ 0 h 1170541"/>
              <a:gd name="connsiteX1" fmla="*/ 1884300 w 1983229"/>
              <a:gd name="connsiteY1" fmla="*/ 0 h 1170541"/>
              <a:gd name="connsiteX2" fmla="*/ 1977735 w 1983229"/>
              <a:gd name="connsiteY2" fmla="*/ 61933 h 1170541"/>
              <a:gd name="connsiteX3" fmla="*/ 1983229 w 1983229"/>
              <a:gd name="connsiteY3" fmla="*/ 89145 h 1170541"/>
              <a:gd name="connsiteX4" fmla="*/ 1983229 w 1983229"/>
              <a:gd name="connsiteY4" fmla="*/ 1081396 h 1170541"/>
              <a:gd name="connsiteX5" fmla="*/ 1977735 w 1983229"/>
              <a:gd name="connsiteY5" fmla="*/ 1108608 h 1170541"/>
              <a:gd name="connsiteX6" fmla="*/ 1884300 w 1983229"/>
              <a:gd name="connsiteY6" fmla="*/ 1170541 h 1170541"/>
              <a:gd name="connsiteX7" fmla="*/ 95569 w 1983229"/>
              <a:gd name="connsiteY7" fmla="*/ 1170541 h 1170541"/>
              <a:gd name="connsiteX8" fmla="*/ 2134 w 1983229"/>
              <a:gd name="connsiteY8" fmla="*/ 1108608 h 1170541"/>
              <a:gd name="connsiteX9" fmla="*/ 0 w 1983229"/>
              <a:gd name="connsiteY9" fmla="*/ 1098039 h 1170541"/>
              <a:gd name="connsiteX10" fmla="*/ 0 w 1983229"/>
              <a:gd name="connsiteY10" fmla="*/ 72502 h 1170541"/>
              <a:gd name="connsiteX11" fmla="*/ 2134 w 1983229"/>
              <a:gd name="connsiteY11" fmla="*/ 61933 h 1170541"/>
              <a:gd name="connsiteX12" fmla="*/ 95569 w 1983229"/>
              <a:gd name="connsiteY12" fmla="*/ 0 h 117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3229" h="1170541">
                <a:moveTo>
                  <a:pt x="95569" y="0"/>
                </a:moveTo>
                <a:lnTo>
                  <a:pt x="1884300" y="0"/>
                </a:lnTo>
                <a:cubicBezTo>
                  <a:pt x="1926303" y="0"/>
                  <a:pt x="1962341" y="25538"/>
                  <a:pt x="1977735" y="61933"/>
                </a:cubicBezTo>
                <a:lnTo>
                  <a:pt x="1983229" y="89145"/>
                </a:lnTo>
                <a:lnTo>
                  <a:pt x="1983229" y="1081396"/>
                </a:lnTo>
                <a:lnTo>
                  <a:pt x="1977735" y="1108608"/>
                </a:lnTo>
                <a:cubicBezTo>
                  <a:pt x="1962341" y="1145004"/>
                  <a:pt x="1926303" y="1170541"/>
                  <a:pt x="1884300" y="1170541"/>
                </a:cubicBezTo>
                <a:lnTo>
                  <a:pt x="95569" y="1170541"/>
                </a:lnTo>
                <a:cubicBezTo>
                  <a:pt x="53566" y="1170541"/>
                  <a:pt x="17528" y="1145004"/>
                  <a:pt x="2134" y="1108608"/>
                </a:cubicBezTo>
                <a:lnTo>
                  <a:pt x="0" y="1098039"/>
                </a:lnTo>
                <a:lnTo>
                  <a:pt x="0" y="72502"/>
                </a:lnTo>
                <a:lnTo>
                  <a:pt x="2134" y="61933"/>
                </a:lnTo>
                <a:cubicBezTo>
                  <a:pt x="17528" y="25538"/>
                  <a:pt x="53566" y="0"/>
                  <a:pt x="95569" y="0"/>
                </a:cubicBezTo>
                <a:close/>
              </a:path>
            </a:pathLst>
          </a:cu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28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35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</Words>
  <Application>Microsoft Office PowerPoint</Application>
  <PresentationFormat>A4 Paper (210x297 mm)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</vt:lpstr>
      <vt:lpstr>Segoe MDL2 Assets</vt:lpstr>
      <vt:lpstr>Segoe UI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2019-05-02T22:17:30Z</dcterms:created>
  <dcterms:modified xsi:type="dcterms:W3CDTF">2019-05-02T22:17:53Z</dcterms:modified>
</cp:coreProperties>
</file>