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84" r:id="rId7"/>
    <p:sldId id="395" r:id="rId8"/>
    <p:sldId id="396" r:id="rId9"/>
    <p:sldId id="397" r:id="rId10"/>
    <p:sldId id="321" r:id="rId11"/>
    <p:sldId id="391" r:id="rId12"/>
    <p:sldId id="39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89" autoAdjust="0"/>
  </p:normalViewPr>
  <p:slideViewPr>
    <p:cSldViewPr snapToGrid="0">
      <p:cViewPr varScale="1">
        <p:scale>
          <a:sx n="59" d="100"/>
          <a:sy n="59" d="100"/>
        </p:scale>
        <p:origin x="1973" y="62"/>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Dare" userId="4b886c5b79a1c975" providerId="LiveId" clId="{107CE31A-44F9-4419-8AFE-DDF5E7A60A08}"/>
    <pc:docChg chg="undo custSel addSld delSld modSld">
      <pc:chgData name="Adam Dare" userId="4b886c5b79a1c975" providerId="LiveId" clId="{107CE31A-44F9-4419-8AFE-DDF5E7A60A08}" dt="2024-06-19T17:15:23.133" v="2294" actId="20577"/>
      <pc:docMkLst>
        <pc:docMk/>
      </pc:docMkLst>
      <pc:sldChg chg="del">
        <pc:chgData name="Adam Dare" userId="4b886c5b79a1c975" providerId="LiveId" clId="{107CE31A-44F9-4419-8AFE-DDF5E7A60A08}" dt="2024-06-19T16:59:03.899" v="1588" actId="47"/>
        <pc:sldMkLst>
          <pc:docMk/>
          <pc:sldMk cId="560021826" sldId="317"/>
        </pc:sldMkLst>
      </pc:sldChg>
      <pc:sldChg chg="delSp modSp mod">
        <pc:chgData name="Adam Dare" userId="4b886c5b79a1c975" providerId="LiveId" clId="{107CE31A-44F9-4419-8AFE-DDF5E7A60A08}" dt="2024-06-19T17:04:03.648" v="1809" actId="20577"/>
        <pc:sldMkLst>
          <pc:docMk/>
          <pc:sldMk cId="3521561301" sldId="321"/>
        </pc:sldMkLst>
        <pc:spChg chg="del">
          <ac:chgData name="Adam Dare" userId="4b886c5b79a1c975" providerId="LiveId" clId="{107CE31A-44F9-4419-8AFE-DDF5E7A60A08}" dt="2024-06-19T17:03:44.972" v="1726" actId="478"/>
          <ac:spMkLst>
            <pc:docMk/>
            <pc:sldMk cId="3521561301" sldId="321"/>
            <ac:spMk id="4" creationId="{0C329F70-04F7-4C70-BCF8-D4371F54EF2F}"/>
          </ac:spMkLst>
        </pc:spChg>
        <pc:spChg chg="del">
          <ac:chgData name="Adam Dare" userId="4b886c5b79a1c975" providerId="LiveId" clId="{107CE31A-44F9-4419-8AFE-DDF5E7A60A08}" dt="2024-06-19T17:03:42.986" v="1725" actId="478"/>
          <ac:spMkLst>
            <pc:docMk/>
            <pc:sldMk cId="3521561301" sldId="321"/>
            <ac:spMk id="5" creationId="{06A3302E-502D-4151-81C9-5FD6AF9596D6}"/>
          </ac:spMkLst>
        </pc:spChg>
        <pc:spChg chg="mod">
          <ac:chgData name="Adam Dare" userId="4b886c5b79a1c975" providerId="LiveId" clId="{107CE31A-44F9-4419-8AFE-DDF5E7A60A08}" dt="2024-06-19T17:04:03.648" v="1809" actId="20577"/>
          <ac:spMkLst>
            <pc:docMk/>
            <pc:sldMk cId="3521561301" sldId="321"/>
            <ac:spMk id="13" creationId="{C0287FEC-3826-4868-8D93-52429C6156F5}"/>
          </ac:spMkLst>
        </pc:spChg>
      </pc:sldChg>
      <pc:sldChg chg="modSp mod">
        <pc:chgData name="Adam Dare" userId="4b886c5b79a1c975" providerId="LiveId" clId="{107CE31A-44F9-4419-8AFE-DDF5E7A60A08}" dt="2024-06-19T17:01:10.773" v="1589" actId="20577"/>
        <pc:sldMkLst>
          <pc:docMk/>
          <pc:sldMk cId="2313234867" sldId="389"/>
        </pc:sldMkLst>
        <pc:spChg chg="mod">
          <ac:chgData name="Adam Dare" userId="4b886c5b79a1c975" providerId="LiveId" clId="{107CE31A-44F9-4419-8AFE-DDF5E7A60A08}" dt="2024-06-19T17:01:10.773" v="1589" actId="20577"/>
          <ac:spMkLst>
            <pc:docMk/>
            <pc:sldMk cId="2313234867" sldId="389"/>
            <ac:spMk id="3" creationId="{D3B60D6F-4D0F-4D33-B2A7-159C8583FF00}"/>
          </ac:spMkLst>
        </pc:spChg>
      </pc:sldChg>
      <pc:sldChg chg="delSp modSp mod">
        <pc:chgData name="Adam Dare" userId="4b886c5b79a1c975" providerId="LiveId" clId="{107CE31A-44F9-4419-8AFE-DDF5E7A60A08}" dt="2024-06-19T17:04:58.745" v="1857" actId="20577"/>
        <pc:sldMkLst>
          <pc:docMk/>
          <pc:sldMk cId="3247798845" sldId="391"/>
        </pc:sldMkLst>
        <pc:spChg chg="del">
          <ac:chgData name="Adam Dare" userId="4b886c5b79a1c975" providerId="LiveId" clId="{107CE31A-44F9-4419-8AFE-DDF5E7A60A08}" dt="2024-06-19T17:04:55.846" v="1855" actId="478"/>
          <ac:spMkLst>
            <pc:docMk/>
            <pc:sldMk cId="3247798845" sldId="391"/>
            <ac:spMk id="4" creationId="{7823E305-6365-4345-8BD1-4A31C61D96CB}"/>
          </ac:spMkLst>
        </pc:spChg>
        <pc:spChg chg="del">
          <ac:chgData name="Adam Dare" userId="4b886c5b79a1c975" providerId="LiveId" clId="{107CE31A-44F9-4419-8AFE-DDF5E7A60A08}" dt="2024-06-19T17:04:56.903" v="1856" actId="478"/>
          <ac:spMkLst>
            <pc:docMk/>
            <pc:sldMk cId="3247798845" sldId="391"/>
            <ac:spMk id="5" creationId="{0B37A3FF-ED32-4C4A-A21F-848A3BF6F896}"/>
          </ac:spMkLst>
        </pc:spChg>
        <pc:spChg chg="mod">
          <ac:chgData name="Adam Dare" userId="4b886c5b79a1c975" providerId="LiveId" clId="{107CE31A-44F9-4419-8AFE-DDF5E7A60A08}" dt="2024-06-19T17:04:58.745" v="1857" actId="20577"/>
          <ac:spMkLst>
            <pc:docMk/>
            <pc:sldMk cId="3247798845" sldId="391"/>
            <ac:spMk id="23" creationId="{8E5E4638-9BCB-4C2E-914F-CC868E2020D5}"/>
          </ac:spMkLst>
        </pc:spChg>
      </pc:sldChg>
      <pc:sldChg chg="modSp mod modNotesTx">
        <pc:chgData name="Adam Dare" userId="4b886c5b79a1c975" providerId="LiveId" clId="{107CE31A-44F9-4419-8AFE-DDF5E7A60A08}" dt="2024-06-19T17:01:47.242" v="1686" actId="20577"/>
        <pc:sldMkLst>
          <pc:docMk/>
          <pc:sldMk cId="1444341972" sldId="395"/>
        </pc:sldMkLst>
        <pc:spChg chg="mod">
          <ac:chgData name="Adam Dare" userId="4b886c5b79a1c975" providerId="LiveId" clId="{107CE31A-44F9-4419-8AFE-DDF5E7A60A08}" dt="2024-06-19T16:41:26.576" v="740" actId="123"/>
          <ac:spMkLst>
            <pc:docMk/>
            <pc:sldMk cId="1444341972" sldId="395"/>
            <ac:spMk id="5" creationId="{DBDFA246-73D2-087B-691E-DE3B3679354B}"/>
          </ac:spMkLst>
        </pc:spChg>
        <pc:spChg chg="mod">
          <ac:chgData name="Adam Dare" userId="4b886c5b79a1c975" providerId="LiveId" clId="{107CE31A-44F9-4419-8AFE-DDF5E7A60A08}" dt="2024-06-19T16:41:30.325" v="741" actId="123"/>
          <ac:spMkLst>
            <pc:docMk/>
            <pc:sldMk cId="1444341972" sldId="395"/>
            <ac:spMk id="10" creationId="{1DB251F7-EBE7-46AC-A920-FFE2C5AF68EA}"/>
          </ac:spMkLst>
        </pc:spChg>
      </pc:sldChg>
      <pc:sldChg chg="addSp delSp modSp mod modNotesTx">
        <pc:chgData name="Adam Dare" userId="4b886c5b79a1c975" providerId="LiveId" clId="{107CE31A-44F9-4419-8AFE-DDF5E7A60A08}" dt="2024-06-19T17:11:52.016" v="1927" actId="313"/>
        <pc:sldMkLst>
          <pc:docMk/>
          <pc:sldMk cId="2608856931" sldId="396"/>
        </pc:sldMkLst>
        <pc:spChg chg="del">
          <ac:chgData name="Adam Dare" userId="4b886c5b79a1c975" providerId="LiveId" clId="{107CE31A-44F9-4419-8AFE-DDF5E7A60A08}" dt="2024-06-19T16:04:30.015" v="34" actId="478"/>
          <ac:spMkLst>
            <pc:docMk/>
            <pc:sldMk cId="2608856931" sldId="396"/>
            <ac:spMk id="4" creationId="{34864653-04FB-18A2-5476-E77205EE9F75}"/>
          </ac:spMkLst>
        </pc:spChg>
        <pc:spChg chg="del">
          <ac:chgData name="Adam Dare" userId="4b886c5b79a1c975" providerId="LiveId" clId="{107CE31A-44F9-4419-8AFE-DDF5E7A60A08}" dt="2024-06-19T16:04:28.273" v="33" actId="478"/>
          <ac:spMkLst>
            <pc:docMk/>
            <pc:sldMk cId="2608856931" sldId="396"/>
            <ac:spMk id="5" creationId="{DBDFA246-73D2-087B-691E-DE3B3679354B}"/>
          </ac:spMkLst>
        </pc:spChg>
        <pc:spChg chg="mod">
          <ac:chgData name="Adam Dare" userId="4b886c5b79a1c975" providerId="LiveId" clId="{107CE31A-44F9-4419-8AFE-DDF5E7A60A08}" dt="2024-06-19T16:04:24.768" v="32" actId="20577"/>
          <ac:spMkLst>
            <pc:docMk/>
            <pc:sldMk cId="2608856931" sldId="396"/>
            <ac:spMk id="7" creationId="{4B18D636-CC10-4B1E-AA38-419DCCF2D9C9}"/>
          </ac:spMkLst>
        </pc:spChg>
        <pc:spChg chg="del mod">
          <ac:chgData name="Adam Dare" userId="4b886c5b79a1c975" providerId="LiveId" clId="{107CE31A-44F9-4419-8AFE-DDF5E7A60A08}" dt="2024-06-19T16:05:32.327" v="57" actId="478"/>
          <ac:spMkLst>
            <pc:docMk/>
            <pc:sldMk cId="2608856931" sldId="396"/>
            <ac:spMk id="9" creationId="{0D098C43-2F2A-4100-89BC-5931039293FA}"/>
          </ac:spMkLst>
        </pc:spChg>
        <pc:spChg chg="mod">
          <ac:chgData name="Adam Dare" userId="4b886c5b79a1c975" providerId="LiveId" clId="{107CE31A-44F9-4419-8AFE-DDF5E7A60A08}" dt="2024-06-19T17:11:52.016" v="1927" actId="313"/>
          <ac:spMkLst>
            <pc:docMk/>
            <pc:sldMk cId="2608856931" sldId="396"/>
            <ac:spMk id="10" creationId="{1DB251F7-EBE7-46AC-A920-FFE2C5AF68EA}"/>
          </ac:spMkLst>
        </pc:spChg>
        <pc:picChg chg="add mod">
          <ac:chgData name="Adam Dare" userId="4b886c5b79a1c975" providerId="LiveId" clId="{107CE31A-44F9-4419-8AFE-DDF5E7A60A08}" dt="2024-06-19T16:14:49.824" v="367" actId="1076"/>
          <ac:picMkLst>
            <pc:docMk/>
            <pc:sldMk cId="2608856931" sldId="396"/>
            <ac:picMk id="3" creationId="{7CBC0153-31A4-6CA3-C45B-B94D385FA643}"/>
          </ac:picMkLst>
        </pc:picChg>
        <pc:picChg chg="add mod">
          <ac:chgData name="Adam Dare" userId="4b886c5b79a1c975" providerId="LiveId" clId="{107CE31A-44F9-4419-8AFE-DDF5E7A60A08}" dt="2024-06-19T16:15:18.718" v="373" actId="1076"/>
          <ac:picMkLst>
            <pc:docMk/>
            <pc:sldMk cId="2608856931" sldId="396"/>
            <ac:picMk id="11" creationId="{9F0FA74C-419F-DCBB-81B4-4B3DF9B809FD}"/>
          </ac:picMkLst>
        </pc:picChg>
        <pc:picChg chg="add del mod">
          <ac:chgData name="Adam Dare" userId="4b886c5b79a1c975" providerId="LiveId" clId="{107CE31A-44F9-4419-8AFE-DDF5E7A60A08}" dt="2024-06-19T16:48:56.819" v="930" actId="478"/>
          <ac:picMkLst>
            <pc:docMk/>
            <pc:sldMk cId="2608856931" sldId="396"/>
            <ac:picMk id="13" creationId="{08708C7F-D7E1-DCE1-B6B2-3C899A04AE79}"/>
          </ac:picMkLst>
        </pc:picChg>
        <pc:picChg chg="del">
          <ac:chgData name="Adam Dare" userId="4b886c5b79a1c975" providerId="LiveId" clId="{107CE31A-44F9-4419-8AFE-DDF5E7A60A08}" dt="2024-06-19T16:05:07.308" v="35" actId="478"/>
          <ac:picMkLst>
            <pc:docMk/>
            <pc:sldMk cId="2608856931" sldId="396"/>
            <ac:picMk id="1026" creationId="{E432B705-9858-5DA4-04A4-7D9B0BD5F315}"/>
          </ac:picMkLst>
        </pc:picChg>
      </pc:sldChg>
      <pc:sldChg chg="del">
        <pc:chgData name="Adam Dare" userId="4b886c5b79a1c975" providerId="LiveId" clId="{107CE31A-44F9-4419-8AFE-DDF5E7A60A08}" dt="2024-06-19T16:53:32.902" v="1411" actId="47"/>
        <pc:sldMkLst>
          <pc:docMk/>
          <pc:sldMk cId="1771954952" sldId="397"/>
        </pc:sldMkLst>
      </pc:sldChg>
      <pc:sldChg chg="addSp delSp modSp add del mod modNotesTx">
        <pc:chgData name="Adam Dare" userId="4b886c5b79a1c975" providerId="LiveId" clId="{107CE31A-44F9-4419-8AFE-DDF5E7A60A08}" dt="2024-06-19T17:14:43.028" v="2290" actId="404"/>
        <pc:sldMkLst>
          <pc:docMk/>
          <pc:sldMk cId="4081090335" sldId="397"/>
        </pc:sldMkLst>
        <pc:spChg chg="add del mod">
          <ac:chgData name="Adam Dare" userId="4b886c5b79a1c975" providerId="LiveId" clId="{107CE31A-44F9-4419-8AFE-DDF5E7A60A08}" dt="2024-06-19T17:02:28.635" v="1707" actId="478"/>
          <ac:spMkLst>
            <pc:docMk/>
            <pc:sldMk cId="4081090335" sldId="397"/>
            <ac:spMk id="4" creationId="{48438657-8CBC-57FF-4665-1E4BD258242C}"/>
          </ac:spMkLst>
        </pc:spChg>
        <pc:spChg chg="mod">
          <ac:chgData name="Adam Dare" userId="4b886c5b79a1c975" providerId="LiveId" clId="{107CE31A-44F9-4419-8AFE-DDF5E7A60A08}" dt="2024-06-19T17:01:59.242" v="1703" actId="20577"/>
          <ac:spMkLst>
            <pc:docMk/>
            <pc:sldMk cId="4081090335" sldId="397"/>
            <ac:spMk id="7" creationId="{4B18D636-CC10-4B1E-AA38-419DCCF2D9C9}"/>
          </ac:spMkLst>
        </pc:spChg>
        <pc:spChg chg="del">
          <ac:chgData name="Adam Dare" userId="4b886c5b79a1c975" providerId="LiveId" clId="{107CE31A-44F9-4419-8AFE-DDF5E7A60A08}" dt="2024-06-19T17:02:26.977" v="1706" actId="478"/>
          <ac:spMkLst>
            <pc:docMk/>
            <pc:sldMk cId="4081090335" sldId="397"/>
            <ac:spMk id="10" creationId="{1DB251F7-EBE7-46AC-A920-FFE2C5AF68EA}"/>
          </ac:spMkLst>
        </pc:spChg>
        <pc:spChg chg="add mod">
          <ac:chgData name="Adam Dare" userId="4b886c5b79a1c975" providerId="LiveId" clId="{107CE31A-44F9-4419-8AFE-DDF5E7A60A08}" dt="2024-06-19T17:13:33.177" v="2223" actId="1076"/>
          <ac:spMkLst>
            <pc:docMk/>
            <pc:sldMk cId="4081090335" sldId="397"/>
            <ac:spMk id="13" creationId="{52A45B79-6CC3-518E-5E0C-D4F52336431F}"/>
          </ac:spMkLst>
        </pc:spChg>
        <pc:spChg chg="add mod">
          <ac:chgData name="Adam Dare" userId="4b886c5b79a1c975" providerId="LiveId" clId="{107CE31A-44F9-4419-8AFE-DDF5E7A60A08}" dt="2024-06-19T17:13:39.078" v="2227" actId="20577"/>
          <ac:spMkLst>
            <pc:docMk/>
            <pc:sldMk cId="4081090335" sldId="397"/>
            <ac:spMk id="14" creationId="{03271B03-F904-D9D9-0E87-F0ADB09C9278}"/>
          </ac:spMkLst>
        </pc:spChg>
        <pc:spChg chg="add mod">
          <ac:chgData name="Adam Dare" userId="4b886c5b79a1c975" providerId="LiveId" clId="{107CE31A-44F9-4419-8AFE-DDF5E7A60A08}" dt="2024-06-19T17:14:43.028" v="2290" actId="404"/>
          <ac:spMkLst>
            <pc:docMk/>
            <pc:sldMk cId="4081090335" sldId="397"/>
            <ac:spMk id="15" creationId="{08F19CFF-4294-FF9A-6DD9-FE226E394F2F}"/>
          </ac:spMkLst>
        </pc:spChg>
        <pc:spChg chg="add mod">
          <ac:chgData name="Adam Dare" userId="4b886c5b79a1c975" providerId="LiveId" clId="{107CE31A-44F9-4419-8AFE-DDF5E7A60A08}" dt="2024-06-19T17:14:38.949" v="2289" actId="1076"/>
          <ac:spMkLst>
            <pc:docMk/>
            <pc:sldMk cId="4081090335" sldId="397"/>
            <ac:spMk id="16" creationId="{122515CC-458F-F0BA-5701-AD6F2ADA0838}"/>
          </ac:spMkLst>
        </pc:spChg>
        <pc:picChg chg="del">
          <ac:chgData name="Adam Dare" userId="4b886c5b79a1c975" providerId="LiveId" clId="{107CE31A-44F9-4419-8AFE-DDF5E7A60A08}" dt="2024-06-19T17:02:01.038" v="1704" actId="478"/>
          <ac:picMkLst>
            <pc:docMk/>
            <pc:sldMk cId="4081090335" sldId="397"/>
            <ac:picMk id="3" creationId="{7CBC0153-31A4-6CA3-C45B-B94D385FA643}"/>
          </ac:picMkLst>
        </pc:picChg>
        <pc:picChg chg="add mod">
          <ac:chgData name="Adam Dare" userId="4b886c5b79a1c975" providerId="LiveId" clId="{107CE31A-44F9-4419-8AFE-DDF5E7A60A08}" dt="2024-06-19T17:13:48.471" v="2230" actId="1076"/>
          <ac:picMkLst>
            <pc:docMk/>
            <pc:sldMk cId="4081090335" sldId="397"/>
            <ac:picMk id="8" creationId="{A4706D69-C420-8DF6-233D-DD6482712E83}"/>
          </ac:picMkLst>
        </pc:picChg>
        <pc:picChg chg="del">
          <ac:chgData name="Adam Dare" userId="4b886c5b79a1c975" providerId="LiveId" clId="{107CE31A-44F9-4419-8AFE-DDF5E7A60A08}" dt="2024-06-19T17:02:02.287" v="1705" actId="478"/>
          <ac:picMkLst>
            <pc:docMk/>
            <pc:sldMk cId="4081090335" sldId="397"/>
            <ac:picMk id="11" creationId="{9F0FA74C-419F-DCBB-81B4-4B3DF9B809FD}"/>
          </ac:picMkLst>
        </pc:picChg>
        <pc:picChg chg="add mod">
          <ac:chgData name="Adam Dare" userId="4b886c5b79a1c975" providerId="LiveId" clId="{107CE31A-44F9-4419-8AFE-DDF5E7A60A08}" dt="2024-06-19T17:04:29.841" v="1819" actId="1076"/>
          <ac:picMkLst>
            <pc:docMk/>
            <pc:sldMk cId="4081090335" sldId="397"/>
            <ac:picMk id="12" creationId="{68DE7C53-930B-5055-EDE9-0D4A289A92F4}"/>
          </ac:picMkLst>
        </pc:picChg>
      </pc:sldChg>
      <pc:sldChg chg="add del">
        <pc:chgData name="Adam Dare" userId="4b886c5b79a1c975" providerId="LiveId" clId="{107CE31A-44F9-4419-8AFE-DDF5E7A60A08}" dt="2024-06-19T17:05:07.115" v="1859" actId="2696"/>
        <pc:sldMkLst>
          <pc:docMk/>
          <pc:sldMk cId="2423723092" sldId="398"/>
        </pc:sldMkLst>
      </pc:sldChg>
      <pc:sldChg chg="addSp delSp modSp mod">
        <pc:chgData name="Adam Dare" userId="4b886c5b79a1c975" providerId="LiveId" clId="{107CE31A-44F9-4419-8AFE-DDF5E7A60A08}" dt="2024-06-19T17:15:23.133" v="2294" actId="20577"/>
        <pc:sldMkLst>
          <pc:docMk/>
          <pc:sldMk cId="3190021694" sldId="398"/>
        </pc:sldMkLst>
        <pc:spChg chg="add mod">
          <ac:chgData name="Adam Dare" userId="4b886c5b79a1c975" providerId="LiveId" clId="{107CE31A-44F9-4419-8AFE-DDF5E7A60A08}" dt="2024-06-19T17:15:23.133" v="2294" actId="20577"/>
          <ac:spMkLst>
            <pc:docMk/>
            <pc:sldMk cId="3190021694" sldId="398"/>
            <ac:spMk id="2" creationId="{D7908284-4016-0FBB-88A2-2F1103F12E56}"/>
          </ac:spMkLst>
        </pc:spChg>
        <pc:spChg chg="mod">
          <ac:chgData name="Adam Dare" userId="4b886c5b79a1c975" providerId="LiveId" clId="{107CE31A-44F9-4419-8AFE-DDF5E7A60A08}" dt="2024-06-19T17:05:19.429" v="1871" actId="20577"/>
          <ac:spMkLst>
            <pc:docMk/>
            <pc:sldMk cId="3190021694" sldId="398"/>
            <ac:spMk id="7" creationId="{4B18D636-CC10-4B1E-AA38-419DCCF2D9C9}"/>
          </ac:spMkLst>
        </pc:spChg>
        <pc:picChg chg="del">
          <ac:chgData name="Adam Dare" userId="4b886c5b79a1c975" providerId="LiveId" clId="{107CE31A-44F9-4419-8AFE-DDF5E7A60A08}" dt="2024-06-19T17:05:20.977" v="1872" actId="478"/>
          <ac:picMkLst>
            <pc:docMk/>
            <pc:sldMk cId="3190021694" sldId="398"/>
            <ac:picMk id="8" creationId="{A4706D69-C420-8DF6-233D-DD6482712E83}"/>
          </ac:picMkLst>
        </pc:picChg>
        <pc:picChg chg="del">
          <ac:chgData name="Adam Dare" userId="4b886c5b79a1c975" providerId="LiveId" clId="{107CE31A-44F9-4419-8AFE-DDF5E7A60A08}" dt="2024-06-19T17:05:21.667" v="1873" actId="478"/>
          <ac:picMkLst>
            <pc:docMk/>
            <pc:sldMk cId="3190021694" sldId="398"/>
            <ac:picMk id="12" creationId="{68DE7C53-930B-5055-EDE9-0D4A289A92F4}"/>
          </ac:picMkLst>
        </pc:picChg>
      </pc:sldChg>
    </pc:docChg>
  </pc:docChgLst>
  <pc:docChgLst>
    <pc:chgData name="Adam Dare" userId="4b886c5b79a1c975" providerId="LiveId" clId="{FDF01CF3-B57C-43BF-B942-86DB99D2B9B6}"/>
    <pc:docChg chg="modSld">
      <pc:chgData name="Adam Dare" userId="4b886c5b79a1c975" providerId="LiveId" clId="{FDF01CF3-B57C-43BF-B942-86DB99D2B9B6}" dt="2024-08-27T14:26:37.274" v="31" actId="20577"/>
      <pc:docMkLst>
        <pc:docMk/>
      </pc:docMkLst>
      <pc:sldChg chg="modSp mod">
        <pc:chgData name="Adam Dare" userId="4b886c5b79a1c975" providerId="LiveId" clId="{FDF01CF3-B57C-43BF-B942-86DB99D2B9B6}" dt="2024-08-27T14:26:37.274" v="31" actId="20577"/>
        <pc:sldMkLst>
          <pc:docMk/>
          <pc:sldMk cId="3521561301" sldId="321"/>
        </pc:sldMkLst>
        <pc:spChg chg="mod">
          <ac:chgData name="Adam Dare" userId="4b886c5b79a1c975" providerId="LiveId" clId="{FDF01CF3-B57C-43BF-B942-86DB99D2B9B6}" dt="2024-08-27T14:26:37.274" v="31" actId="20577"/>
          <ac:spMkLst>
            <pc:docMk/>
            <pc:sldMk cId="3521561301" sldId="321"/>
            <ac:spMk id="13" creationId="{C0287FEC-3826-4868-8D93-52429C6156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27/08/2024</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27/08/2024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27/08/2024</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27/08/2024</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They are still working upon:</a:t>
            </a:r>
          </a:p>
          <a:p>
            <a:pPr marL="171450" indent="-171450" rtl="0">
              <a:buFontTx/>
              <a:buChar char="-"/>
            </a:pPr>
            <a:r>
              <a:rPr lang="en-GB" dirty="0"/>
              <a:t>More fine tuned models</a:t>
            </a:r>
          </a:p>
          <a:p>
            <a:pPr marL="171450" indent="-171450" rtl="0">
              <a:buFontTx/>
              <a:buChar char="-"/>
            </a:pPr>
            <a:r>
              <a:rPr lang="en-GB" dirty="0"/>
              <a:t>Integrating parameter efficient training</a:t>
            </a:r>
          </a:p>
          <a:p>
            <a:pPr marL="171450" indent="-171450" rtl="0">
              <a:buFontTx/>
              <a:buChar char="-"/>
            </a:pPr>
            <a:r>
              <a:rPr lang="en-GB" dirty="0"/>
              <a:t>Compressed models</a:t>
            </a:r>
          </a:p>
          <a:p>
            <a:pPr marL="171450" indent="-171450" rtl="0">
              <a:buFontTx/>
              <a:buChar char="-"/>
            </a:pPr>
            <a:r>
              <a:rPr lang="en-GB" dirty="0"/>
              <a:t>Improved 3D segmentation &amp; Tracking</a:t>
            </a:r>
          </a:p>
          <a:p>
            <a:pPr marL="0" indent="0" rtl="0">
              <a:buFontTx/>
              <a:buNone/>
            </a:pPr>
            <a:endParaRPr lang="en-GB" dirty="0"/>
          </a:p>
          <a:p>
            <a:pPr marL="0" indent="0" rtl="0">
              <a:buFontTx/>
              <a:buNone/>
            </a:pPr>
            <a:r>
              <a:rPr lang="en-GB" dirty="0"/>
              <a:t>Micro-SAM Environment:</a:t>
            </a:r>
          </a:p>
          <a:p>
            <a:pPr marL="171450" indent="-171450" rtl="0">
              <a:buFontTx/>
              <a:buChar char="-"/>
            </a:pPr>
            <a:r>
              <a:rPr lang="en-GB" dirty="0"/>
              <a:t>Mini Forge</a:t>
            </a:r>
          </a:p>
          <a:p>
            <a:pPr marL="171450" indent="-171450" rtl="0">
              <a:buFontTx/>
              <a:buChar char="-"/>
            </a:pPr>
            <a:r>
              <a:rPr lang="en-GB" dirty="0"/>
              <a:t>Requires Mamba to install the required libraries</a:t>
            </a:r>
          </a:p>
          <a:p>
            <a:pPr marL="171450" indent="-171450" rtl="0">
              <a:buFontTx/>
              <a:buChar char="-"/>
            </a:pPr>
            <a:r>
              <a:rPr lang="en-GB" dirty="0" err="1"/>
              <a:t>PyTorch</a:t>
            </a:r>
            <a:endParaRPr lang="en-GB" dirty="0"/>
          </a:p>
          <a:p>
            <a:pPr marL="171450" indent="-171450" rtl="0">
              <a:buFontTx/>
              <a:buChar char="-"/>
            </a:pPr>
            <a:r>
              <a:rPr lang="en-GB" dirty="0" err="1"/>
              <a:t>Numpy</a:t>
            </a:r>
            <a:r>
              <a:rPr lang="en-GB" dirty="0"/>
              <a:t>, Matplotlib, </a:t>
            </a:r>
            <a:r>
              <a:rPr lang="en-GB" dirty="0" err="1"/>
              <a:t>TiffFile</a:t>
            </a:r>
            <a:r>
              <a:rPr lang="en-GB" dirty="0"/>
              <a:t>, </a:t>
            </a:r>
            <a:r>
              <a:rPr lang="en-GB" dirty="0" err="1"/>
              <a:t>Micro_SAM</a:t>
            </a:r>
            <a:endParaRPr lang="en-GB" dirty="0"/>
          </a:p>
          <a:p>
            <a:pPr marL="0" indent="0" rtl="0">
              <a:buFontTx/>
              <a:buNone/>
            </a:pPr>
            <a:endParaRPr lang="en-GB" dirty="0"/>
          </a:p>
          <a:p>
            <a:pPr marL="0" indent="0" rtl="0">
              <a:buFontTx/>
              <a:buNone/>
            </a:pPr>
            <a:endParaRPr lang="en-GB" dirty="0"/>
          </a:p>
          <a:p>
            <a:pPr marL="0" indent="0" rtl="0">
              <a:buFontTx/>
              <a:buNone/>
            </a:pPr>
            <a:r>
              <a:rPr lang="en-GB" dirty="0"/>
              <a:t>-There are various models on offer: </a:t>
            </a:r>
          </a:p>
          <a:p>
            <a:pPr marL="0" indent="0" rtl="0">
              <a:buFontTx/>
              <a:buNone/>
            </a:pPr>
            <a:r>
              <a:rPr lang="en-GB" dirty="0"/>
              <a:t>	</a:t>
            </a:r>
            <a:r>
              <a:rPr lang="en-GB" dirty="0" err="1"/>
              <a:t>vit_l_lm</a:t>
            </a:r>
            <a:r>
              <a:rPr lang="en-GB" dirty="0"/>
              <a:t>: A model for finetuned model for cells and Nuclei on light microscopy for </a:t>
            </a:r>
            <a:r>
              <a:rPr lang="en-GB" dirty="0" err="1"/>
              <a:t>ViT</a:t>
            </a:r>
            <a:r>
              <a:rPr lang="en-GB" dirty="0"/>
              <a:t> Large Backbone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dirty="0" err="1"/>
              <a:t>vit_b_lm</a:t>
            </a:r>
            <a:r>
              <a:rPr lang="en-GB" dirty="0"/>
              <a:t>: A model for finetuned model for cells and Nuclei on light microscopy for </a:t>
            </a:r>
            <a:r>
              <a:rPr lang="en-GB" dirty="0" err="1"/>
              <a:t>ViT</a:t>
            </a:r>
            <a:r>
              <a:rPr lang="en-GB" dirty="0"/>
              <a:t> Backbone</a:t>
            </a:r>
          </a:p>
          <a:p>
            <a:pPr marL="0" indent="0" rtl="0">
              <a:buFontTx/>
              <a:buNone/>
            </a:pPr>
            <a:r>
              <a:rPr lang="en-GB" dirty="0"/>
              <a:t>	</a:t>
            </a:r>
            <a:r>
              <a:rPr lang="en-GB" dirty="0" err="1"/>
              <a:t>vit_l_em_organelles</a:t>
            </a:r>
            <a:r>
              <a:rPr lang="en-GB" dirty="0"/>
              <a:t>: </a:t>
            </a:r>
            <a:r>
              <a:rPr lang="en-GB" dirty="0" err="1"/>
              <a:t>Fintuned</a:t>
            </a:r>
            <a:r>
              <a:rPr lang="en-GB" dirty="0"/>
              <a:t> for mitochondria &amp; nuclei in electron microscopy</a:t>
            </a:r>
          </a:p>
          <a:p>
            <a:pPr marL="0" indent="0" rtl="0">
              <a:buFontTx/>
              <a:buNone/>
            </a:pPr>
            <a:endParaRPr lang="en-GB" dirty="0"/>
          </a:p>
          <a:p>
            <a:pPr marL="0" indent="0" rtl="0">
              <a:buFontTx/>
              <a:buNone/>
            </a:pPr>
            <a:endParaRPr lang="en-GB" dirty="0"/>
          </a:p>
          <a:p>
            <a:pPr marL="171450" indent="-171450" rtl="0">
              <a:buFontTx/>
              <a:buChar char="-"/>
            </a:pPr>
            <a:endParaRPr lang="en-GB" dirty="0"/>
          </a:p>
          <a:p>
            <a:pPr marL="0" indent="0" rtl="0">
              <a:buFontTx/>
              <a:buNone/>
            </a:pPr>
            <a:endParaRPr lang="en-GB" dirty="0"/>
          </a:p>
          <a:p>
            <a:pPr marL="0" indent="0" rtl="0">
              <a:buFontTx/>
              <a:buNone/>
            </a:pPr>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27/08/2024</a:t>
            </a:fld>
            <a:endParaRPr lang="en-GB"/>
          </a:p>
        </p:txBody>
      </p:sp>
    </p:spTree>
    <p:extLst>
      <p:ext uri="{BB962C8B-B14F-4D97-AF65-F5344CB8AC3E}">
        <p14:creationId xmlns:p14="http://schemas.microsoft.com/office/powerpoint/2010/main" val="356354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FontTx/>
              <a:buNone/>
            </a:pPr>
            <a:r>
              <a:rPr lang="en-GB" dirty="0"/>
              <a:t>Show the code for extracting TIFF</a:t>
            </a:r>
          </a:p>
          <a:p>
            <a:pPr marL="171450" indent="-171450" rtl="0">
              <a:buFontTx/>
              <a:buChar char="-"/>
            </a:pPr>
            <a:endParaRPr lang="en-GB" dirty="0"/>
          </a:p>
          <a:p>
            <a:pPr marL="0" indent="0" rtl="0">
              <a:buFontTx/>
              <a:buNone/>
            </a:pPr>
            <a:endParaRPr lang="en-GB" dirty="0"/>
          </a:p>
          <a:p>
            <a:pPr marL="0" indent="0" rtl="0">
              <a:buFontTx/>
              <a:buNone/>
            </a:pPr>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27/08/2024</a:t>
            </a:fld>
            <a:endParaRPr lang="en-GB"/>
          </a:p>
        </p:txBody>
      </p:sp>
    </p:spTree>
    <p:extLst>
      <p:ext uri="{BB962C8B-B14F-4D97-AF65-F5344CB8AC3E}">
        <p14:creationId xmlns:p14="http://schemas.microsoft.com/office/powerpoint/2010/main" val="15538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FontTx/>
              <a:buNone/>
            </a:pPr>
            <a:r>
              <a:rPr lang="en-GB"/>
              <a:t>Show the code for extracting TIFF</a:t>
            </a:r>
          </a:p>
          <a:p>
            <a:pPr marL="0" indent="0" rtl="0">
              <a:buFontTx/>
              <a:buNone/>
            </a:pPr>
            <a:endParaRPr lang="en-GB"/>
          </a:p>
          <a:p>
            <a:pPr marL="0" indent="0" rtl="0">
              <a:buFontTx/>
              <a:buNone/>
            </a:pPr>
            <a:r>
              <a:rPr lang="en-GB"/>
              <a:t>Explain that the </a:t>
            </a:r>
            <a:r>
              <a:rPr lang="en-GB" err="1"/>
              <a:t>vl_l_lm</a:t>
            </a:r>
            <a:r>
              <a:rPr lang="en-GB"/>
              <a:t> model is meant for cells and nuclei so its great for the nucleus images not so much the cell membrane</a:t>
            </a:r>
          </a:p>
          <a:p>
            <a:pPr marL="0" indent="0" rtl="0">
              <a:buFontTx/>
              <a:buNone/>
            </a:pPr>
            <a:r>
              <a:rPr lang="en-GB"/>
              <a:t>I believe there is a way to adjust the segmentations though I will need to sort this out properly.</a:t>
            </a:r>
          </a:p>
          <a:p>
            <a:pPr marL="0" indent="0" rtl="0">
              <a:buFontTx/>
              <a:buNone/>
            </a:pPr>
            <a:endParaRPr lang="en-GB"/>
          </a:p>
          <a:p>
            <a:pPr marL="0" indent="0" rtl="0">
              <a:buFontTx/>
              <a:buNone/>
            </a:pPr>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27/08/2024</a:t>
            </a:fld>
            <a:endParaRPr lang="en-GB"/>
          </a:p>
        </p:txBody>
      </p:sp>
    </p:spTree>
    <p:extLst>
      <p:ext uri="{BB962C8B-B14F-4D97-AF65-F5344CB8AC3E}">
        <p14:creationId xmlns:p14="http://schemas.microsoft.com/office/powerpoint/2010/main" val="51915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27/08/2024</a:t>
            </a:fld>
            <a:endParaRPr lang="en-GB"/>
          </a:p>
        </p:txBody>
      </p:sp>
    </p:spTree>
    <p:extLst>
      <p:ext uri="{BB962C8B-B14F-4D97-AF65-F5344CB8AC3E}">
        <p14:creationId xmlns:p14="http://schemas.microsoft.com/office/powerpoint/2010/main" val="415089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FontTx/>
              <a:buNone/>
            </a:pPr>
            <a:r>
              <a:rPr lang="en-GB"/>
              <a:t>Show the code for extracting TIFF</a:t>
            </a:r>
          </a:p>
          <a:p>
            <a:pPr marL="171450" indent="-171450" rtl="0">
              <a:buFontTx/>
              <a:buChar char="-"/>
            </a:pPr>
            <a:endParaRPr lang="en-GB"/>
          </a:p>
          <a:p>
            <a:pPr marL="0" indent="0" rtl="0">
              <a:buFontTx/>
              <a:buNone/>
            </a:pPr>
            <a:endParaRPr lang="en-GB"/>
          </a:p>
          <a:p>
            <a:pPr marL="0" indent="0" rtl="0">
              <a:buFontTx/>
              <a:buNone/>
            </a:pPr>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27/08/2024</a:t>
            </a:fld>
            <a:endParaRPr lang="en-GB"/>
          </a:p>
        </p:txBody>
      </p:sp>
    </p:spTree>
    <p:extLst>
      <p:ext uri="{BB962C8B-B14F-4D97-AF65-F5344CB8AC3E}">
        <p14:creationId xmlns:p14="http://schemas.microsoft.com/office/powerpoint/2010/main" val="2396060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GB"/>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GB"/>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GB"/>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GB"/>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GB"/>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GB"/>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GB"/>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GB">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GB"/>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GB"/>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GB"/>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GB"/>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GB"/>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GB"/>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GB"/>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GB"/>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GB"/>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GB"/>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GB"/>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GB"/>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GB"/>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GB"/>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GB"/>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GB"/>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GB">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GB"/>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GB">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GB"/>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GB"/>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GB"/>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GB"/>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GB"/>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GB"/>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GB"/>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GB"/>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GB"/>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GB"/>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GB"/>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GB"/>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rtl="0"/>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computational-cell-analytics.github.io/micro-sam/micro_sam.html#finetuning-ui"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hyperlink" Target="https://medium.com/red-buffer/beyond-the-surface-advanced-3d-mesh-generation-from-2d-images-in-python-0de6dd3944ac" TargetMode="External"/><Relationship Id="rId5" Type="http://schemas.openxmlformats.org/officeDocument/2006/relationships/hyperlink" Target="https://www.youtube.com/playlist?list=PLwYZXQJ3f36GQPpKCrSbHjGiH39X4XjSO" TargetMode="External"/><Relationship Id="rId4" Type="http://schemas.openxmlformats.org/officeDocument/2006/relationships/hyperlink" Target="https://github.com/computational-cell-analytics/micro-s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en-GB"/>
              <a:t>Micro-SAM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en-GB"/>
              <a:t>Adam Dare</a:t>
            </a:r>
          </a:p>
          <a:p>
            <a:pPr rtl="0"/>
            <a:endParaRPr lang="en-GB"/>
          </a:p>
          <a:p>
            <a:pPr rtl="0"/>
            <a:r>
              <a:rPr lang="en-GB"/>
              <a:t>20/06/2024</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en-GB"/>
              <a:t>Overview</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en-GB"/>
              <a:t>- SAM &amp; Micro-SAM</a:t>
            </a:r>
          </a:p>
          <a:p>
            <a:pPr rtl="0"/>
            <a:r>
              <a:rPr lang="en-GB"/>
              <a:t>-Handling TIFF Files</a:t>
            </a:r>
          </a:p>
          <a:p>
            <a:pPr rtl="0"/>
            <a:r>
              <a:rPr lang="en-GB"/>
              <a:t>-Current Examples</a:t>
            </a:r>
          </a:p>
          <a:p>
            <a:pPr rtl="0"/>
            <a:endParaRPr lang="en-GB"/>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a:t>
            </a:fld>
            <a:endParaRPr lang="en-GB"/>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en-GB"/>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a:t>
            </a:fld>
            <a:endParaRPr lang="en-GB"/>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771984"/>
          </a:xfrm>
          <a:noFill/>
        </p:spPr>
        <p:txBody>
          <a:bodyPr rtlCol="0">
            <a:noAutofit/>
          </a:bodyPr>
          <a:lstStyle/>
          <a:p>
            <a:pPr rtl="0"/>
            <a:r>
              <a:rPr lang="en-GB"/>
              <a:t>I was tasked with detecting and segmenting Nuclei and Cell membranes in Fluorescent Microscopy Images of Fruit Fly and Zebra Fish cells, using Micro-SAM. </a:t>
            </a:r>
          </a:p>
          <a:p>
            <a:pPr rtl="0"/>
            <a:r>
              <a:rPr lang="en-GB"/>
              <a:t>This Presentation will demonstrate how I have started going about this and what Micro-SAM offers.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4484434" cy="1332000"/>
          </a:xfrm>
        </p:spPr>
        <p:txBody>
          <a:bodyPr rtlCol="0">
            <a:normAutofit/>
          </a:bodyPr>
          <a:lstStyle/>
          <a:p>
            <a:pPr rtl="0"/>
            <a:r>
              <a:rPr lang="en-GB" sz="4000"/>
              <a:t>SAM &amp; Micro-SAM</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345921"/>
            <a:ext cx="5437186" cy="535354"/>
          </a:xfrm>
        </p:spPr>
        <p:txBody>
          <a:bodyPr rtlCol="0"/>
          <a:lstStyle/>
          <a:p>
            <a:pPr rtl="0"/>
            <a:r>
              <a:rPr lang="en-GB" sz="1600"/>
              <a:t>What is SAM &amp; Micro-SAM</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924926"/>
            <a:ext cx="5795346" cy="2578835"/>
          </a:xfrm>
        </p:spPr>
        <p:txBody>
          <a:bodyPr rtlCol="0"/>
          <a:lstStyle/>
          <a:p>
            <a:pPr marL="0" indent="0" algn="just">
              <a:buNone/>
            </a:pPr>
            <a:r>
              <a:rPr lang="en-GB" sz="1500"/>
              <a:t>Segment Anything (SAM), developed by Meta AI, is a model that allows you to identify the location of different objects in the image.</a:t>
            </a:r>
          </a:p>
          <a:p>
            <a:pPr marL="0" indent="0" algn="just">
              <a:buNone/>
            </a:pPr>
            <a:r>
              <a:rPr lang="en-GB" sz="1500"/>
              <a:t>Micro-SAM is built upon the Segment Anything by Meta AI to specialise in annotating 2D and 3D microscopy data. This model also facilitates tracking objects, such as cells, mitochondria or nuclei.</a:t>
            </a:r>
          </a:p>
          <a:p>
            <a:pPr marL="0" indent="0" algn="just">
              <a:buNone/>
            </a:pPr>
            <a:r>
              <a:rPr lang="en-GB" sz="1500"/>
              <a:t>Micro-SAM enables you to interactively annotate the microscopy images through the </a:t>
            </a:r>
            <a:r>
              <a:rPr lang="en-GB" sz="1500" err="1"/>
              <a:t>Napari</a:t>
            </a:r>
            <a:r>
              <a:rPr lang="en-GB" sz="1500"/>
              <a:t> software. This software allows you to utilise and fine tune the models without any coding knowledge or experience.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026" name="Picture 2" descr="box-prompts">
            <a:extLst>
              <a:ext uri="{FF2B5EF4-FFF2-40B4-BE49-F238E27FC236}">
                <a16:creationId xmlns:a16="http://schemas.microsoft.com/office/drawing/2014/main" id="{E432B705-9858-5DA4-04A4-7D9B0BD5F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170" y="1301017"/>
            <a:ext cx="4000967" cy="3974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8">
            <a:extLst>
              <a:ext uri="{FF2B5EF4-FFF2-40B4-BE49-F238E27FC236}">
                <a16:creationId xmlns:a16="http://schemas.microsoft.com/office/drawing/2014/main" id="{34864653-04FB-18A2-5476-E77205EE9F75}"/>
              </a:ext>
            </a:extLst>
          </p:cNvPr>
          <p:cNvSpPr txBox="1">
            <a:spLocks/>
          </p:cNvSpPr>
          <p:nvPr/>
        </p:nvSpPr>
        <p:spPr>
          <a:xfrm>
            <a:off x="547593" y="4503761"/>
            <a:ext cx="5437186" cy="535354"/>
          </a:xfrm>
          <a:prstGeom prst="rect">
            <a:avLst/>
          </a:prstGeom>
        </p:spPr>
        <p:txBody>
          <a:bodyPr vert="horz" wrap="square" lIns="0" tIns="0" rIns="0" bIns="0" rtlCol="0" anchor="b">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1600"/>
              <a:t>Environment Requirements</a:t>
            </a:r>
          </a:p>
        </p:txBody>
      </p:sp>
      <p:sp>
        <p:nvSpPr>
          <p:cNvPr id="5" name="Content Placeholder 9">
            <a:extLst>
              <a:ext uri="{FF2B5EF4-FFF2-40B4-BE49-F238E27FC236}">
                <a16:creationId xmlns:a16="http://schemas.microsoft.com/office/drawing/2014/main" id="{DBDFA246-73D2-087B-691E-DE3B3679354B}"/>
              </a:ext>
            </a:extLst>
          </p:cNvPr>
          <p:cNvSpPr txBox="1">
            <a:spLocks/>
          </p:cNvSpPr>
          <p:nvPr/>
        </p:nvSpPr>
        <p:spPr>
          <a:xfrm>
            <a:off x="550863" y="5294738"/>
            <a:ext cx="5795346" cy="8467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500"/>
              <a:t>To use Micro-SAM you need to download </a:t>
            </a:r>
            <a:r>
              <a:rPr lang="en-GB" sz="1500" err="1"/>
              <a:t>Conda’s</a:t>
            </a:r>
            <a:r>
              <a:rPr lang="en-GB" sz="1500"/>
              <a:t> </a:t>
            </a:r>
            <a:r>
              <a:rPr lang="en-GB" sz="1500" err="1"/>
              <a:t>Miniforge</a:t>
            </a:r>
            <a:r>
              <a:rPr lang="en-GB" sz="1500"/>
              <a:t> application and utilise Mamba to install various python libraries such as: </a:t>
            </a:r>
            <a:r>
              <a:rPr lang="en-GB" sz="1500" err="1"/>
              <a:t>PyTorch</a:t>
            </a:r>
            <a:r>
              <a:rPr lang="en-GB" sz="1500"/>
              <a:t>, </a:t>
            </a:r>
            <a:r>
              <a:rPr lang="en-GB" sz="1500" err="1"/>
              <a:t>Numpy</a:t>
            </a:r>
            <a:r>
              <a:rPr lang="en-GB" sz="1500"/>
              <a:t>, Matplotlib and Tiff File.</a:t>
            </a:r>
          </a:p>
        </p:txBody>
      </p:sp>
    </p:spTree>
    <p:extLst>
      <p:ext uri="{BB962C8B-B14F-4D97-AF65-F5344CB8AC3E}">
        <p14:creationId xmlns:p14="http://schemas.microsoft.com/office/powerpoint/2010/main" val="144434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4484434" cy="1332000"/>
          </a:xfrm>
        </p:spPr>
        <p:txBody>
          <a:bodyPr rtlCol="0">
            <a:normAutofit/>
          </a:bodyPr>
          <a:lstStyle/>
          <a:p>
            <a:pPr rtl="0"/>
            <a:r>
              <a:rPr lang="en-GB" sz="4000"/>
              <a:t>Handling Tiff Files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56435"/>
            <a:ext cx="5795346" cy="3954027"/>
          </a:xfrm>
        </p:spPr>
        <p:txBody>
          <a:bodyPr rtlCol="0"/>
          <a:lstStyle/>
          <a:p>
            <a:pPr marL="0" indent="0" algn="just">
              <a:buNone/>
            </a:pPr>
            <a:r>
              <a:rPr lang="en-GB" sz="1500"/>
              <a:t>The Fruit Fly and Zebra Fish microscopy images were stored in TIFF Files  and contained 4 separate channels. These images contained the nuclei and cell membranes of the respective animals.</a:t>
            </a:r>
          </a:p>
          <a:p>
            <a:pPr marL="0" indent="0" algn="just">
              <a:buNone/>
            </a:pPr>
            <a:r>
              <a:rPr lang="en-GB" sz="1500"/>
              <a:t>To import these Tiff Files, you can use either python library </a:t>
            </a:r>
            <a:r>
              <a:rPr lang="en-GB" sz="1500" err="1"/>
              <a:t>tifffile</a:t>
            </a:r>
            <a:r>
              <a:rPr lang="en-GB" sz="1500"/>
              <a:t> or </a:t>
            </a:r>
            <a:r>
              <a:rPr lang="en-GB" sz="1500" err="1"/>
              <a:t>imageio</a:t>
            </a:r>
            <a:r>
              <a:rPr lang="en-GB" sz="1500"/>
              <a:t> and read these files in as NumPy arrays. </a:t>
            </a:r>
          </a:p>
          <a:p>
            <a:pPr marL="0" indent="0" algn="just">
              <a:buNone/>
            </a:pPr>
            <a:r>
              <a:rPr lang="en-GB" sz="1500"/>
              <a:t>Once the files are read, each channel is extracted into separate arrays facilitating 2D Automatic Instance Segmentation.  These arrays are iterated through to then extract a single frame from the Tiff File to then be passed to Micro-Sam’s Automatic Instance Segmentation method.  The results for this are then stored and can be individually selected.</a:t>
            </a:r>
          </a:p>
          <a:p>
            <a:pPr marL="0" indent="0" algn="just">
              <a:buNone/>
            </a:pPr>
            <a:r>
              <a:rPr lang="en-GB" sz="1500"/>
              <a:t>These results then need to be exported and stored.</a:t>
            </a:r>
          </a:p>
          <a:p>
            <a:pPr marL="0" indent="0" algn="just">
              <a:buNone/>
            </a:pPr>
            <a:endParaRPr lang="en-GB" sz="1500"/>
          </a:p>
          <a:p>
            <a:pPr marL="0" indent="0">
              <a:buNone/>
            </a:pPr>
            <a:endParaRPr lang="en-GB" sz="1500"/>
          </a:p>
          <a:p>
            <a:pPr marL="0" indent="0">
              <a:buNone/>
            </a:pPr>
            <a:endParaRPr lang="en-GB" sz="150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3" name="Picture 2">
            <a:extLst>
              <a:ext uri="{FF2B5EF4-FFF2-40B4-BE49-F238E27FC236}">
                <a16:creationId xmlns:a16="http://schemas.microsoft.com/office/drawing/2014/main" id="{7CBC0153-31A4-6CA3-C45B-B94D385FA643}"/>
              </a:ext>
            </a:extLst>
          </p:cNvPr>
          <p:cNvPicPr>
            <a:picLocks noChangeAspect="1"/>
          </p:cNvPicPr>
          <p:nvPr/>
        </p:nvPicPr>
        <p:blipFill>
          <a:blip r:embed="rId3"/>
          <a:stretch>
            <a:fillRect/>
          </a:stretch>
        </p:blipFill>
        <p:spPr>
          <a:xfrm>
            <a:off x="7534765" y="759006"/>
            <a:ext cx="2773637" cy="2786360"/>
          </a:xfrm>
          <a:prstGeom prst="rect">
            <a:avLst/>
          </a:prstGeom>
        </p:spPr>
      </p:pic>
      <p:pic>
        <p:nvPicPr>
          <p:cNvPr id="11" name="Picture 10">
            <a:extLst>
              <a:ext uri="{FF2B5EF4-FFF2-40B4-BE49-F238E27FC236}">
                <a16:creationId xmlns:a16="http://schemas.microsoft.com/office/drawing/2014/main" id="{9F0FA74C-419F-DCBB-81B4-4B3DF9B809FD}"/>
              </a:ext>
            </a:extLst>
          </p:cNvPr>
          <p:cNvPicPr>
            <a:picLocks noChangeAspect="1"/>
          </p:cNvPicPr>
          <p:nvPr/>
        </p:nvPicPr>
        <p:blipFill>
          <a:blip r:embed="rId4"/>
          <a:stretch>
            <a:fillRect/>
          </a:stretch>
        </p:blipFill>
        <p:spPr>
          <a:xfrm>
            <a:off x="7591755" y="3663020"/>
            <a:ext cx="2793635" cy="2786360"/>
          </a:xfrm>
          <a:prstGeom prst="rect">
            <a:avLst/>
          </a:prstGeom>
        </p:spPr>
      </p:pic>
    </p:spTree>
    <p:extLst>
      <p:ext uri="{BB962C8B-B14F-4D97-AF65-F5344CB8AC3E}">
        <p14:creationId xmlns:p14="http://schemas.microsoft.com/office/powerpoint/2010/main" val="260885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4484434" cy="1332000"/>
          </a:xfrm>
        </p:spPr>
        <p:txBody>
          <a:bodyPr rtlCol="0">
            <a:normAutofit/>
          </a:bodyPr>
          <a:lstStyle/>
          <a:p>
            <a:pPr rtl="0"/>
            <a:r>
              <a:rPr lang="en-GB" sz="4000"/>
              <a:t>Current Examples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8" name="Picture 7">
            <a:extLst>
              <a:ext uri="{FF2B5EF4-FFF2-40B4-BE49-F238E27FC236}">
                <a16:creationId xmlns:a16="http://schemas.microsoft.com/office/drawing/2014/main" id="{A4706D69-C420-8DF6-233D-DD6482712E83}"/>
              </a:ext>
            </a:extLst>
          </p:cNvPr>
          <p:cNvPicPr>
            <a:picLocks noChangeAspect="1"/>
          </p:cNvPicPr>
          <p:nvPr/>
        </p:nvPicPr>
        <p:blipFill>
          <a:blip r:embed="rId3"/>
          <a:stretch>
            <a:fillRect/>
          </a:stretch>
        </p:blipFill>
        <p:spPr>
          <a:xfrm>
            <a:off x="110027" y="1933243"/>
            <a:ext cx="6044878" cy="2991512"/>
          </a:xfrm>
          <a:prstGeom prst="rect">
            <a:avLst/>
          </a:prstGeom>
        </p:spPr>
      </p:pic>
      <p:pic>
        <p:nvPicPr>
          <p:cNvPr id="12" name="Picture 11">
            <a:extLst>
              <a:ext uri="{FF2B5EF4-FFF2-40B4-BE49-F238E27FC236}">
                <a16:creationId xmlns:a16="http://schemas.microsoft.com/office/drawing/2014/main" id="{68DE7C53-930B-5055-EDE9-0D4A289A92F4}"/>
              </a:ext>
            </a:extLst>
          </p:cNvPr>
          <p:cNvPicPr>
            <a:picLocks noChangeAspect="1"/>
          </p:cNvPicPr>
          <p:nvPr/>
        </p:nvPicPr>
        <p:blipFill>
          <a:blip r:embed="rId4"/>
          <a:stretch>
            <a:fillRect/>
          </a:stretch>
        </p:blipFill>
        <p:spPr>
          <a:xfrm>
            <a:off x="6172312" y="1993453"/>
            <a:ext cx="5848313" cy="2871091"/>
          </a:xfrm>
          <a:prstGeom prst="rect">
            <a:avLst/>
          </a:prstGeom>
        </p:spPr>
      </p:pic>
      <p:sp>
        <p:nvSpPr>
          <p:cNvPr id="13" name="Title 6">
            <a:extLst>
              <a:ext uri="{FF2B5EF4-FFF2-40B4-BE49-F238E27FC236}">
                <a16:creationId xmlns:a16="http://schemas.microsoft.com/office/drawing/2014/main" id="{52A45B79-6CC3-518E-5E0C-D4F52336431F}"/>
              </a:ext>
            </a:extLst>
          </p:cNvPr>
          <p:cNvSpPr txBox="1">
            <a:spLocks/>
          </p:cNvSpPr>
          <p:nvPr/>
        </p:nvSpPr>
        <p:spPr>
          <a:xfrm>
            <a:off x="890249" y="1489912"/>
            <a:ext cx="4484434" cy="1332000"/>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a:lstStyle>
          <a:p>
            <a:pPr algn="ctr"/>
            <a:r>
              <a:rPr lang="en-GB" sz="3200"/>
              <a:t>Channel 1</a:t>
            </a:r>
          </a:p>
        </p:txBody>
      </p:sp>
      <p:sp>
        <p:nvSpPr>
          <p:cNvPr id="14" name="Title 6">
            <a:extLst>
              <a:ext uri="{FF2B5EF4-FFF2-40B4-BE49-F238E27FC236}">
                <a16:creationId xmlns:a16="http://schemas.microsoft.com/office/drawing/2014/main" id="{03271B03-F904-D9D9-0E87-F0ADB09C9278}"/>
              </a:ext>
            </a:extLst>
          </p:cNvPr>
          <p:cNvSpPr txBox="1">
            <a:spLocks/>
          </p:cNvSpPr>
          <p:nvPr/>
        </p:nvSpPr>
        <p:spPr>
          <a:xfrm>
            <a:off x="6854251" y="1489912"/>
            <a:ext cx="4484434" cy="1332000"/>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a:lstStyle>
          <a:p>
            <a:pPr algn="ctr"/>
            <a:r>
              <a:rPr lang="en-GB" sz="3200"/>
              <a:t>Channel 2</a:t>
            </a:r>
          </a:p>
        </p:txBody>
      </p:sp>
      <p:sp>
        <p:nvSpPr>
          <p:cNvPr id="15" name="Title 6">
            <a:extLst>
              <a:ext uri="{FF2B5EF4-FFF2-40B4-BE49-F238E27FC236}">
                <a16:creationId xmlns:a16="http://schemas.microsoft.com/office/drawing/2014/main" id="{08F19CFF-4294-FF9A-6DD9-FE226E394F2F}"/>
              </a:ext>
            </a:extLst>
          </p:cNvPr>
          <p:cNvSpPr txBox="1">
            <a:spLocks/>
          </p:cNvSpPr>
          <p:nvPr/>
        </p:nvSpPr>
        <p:spPr>
          <a:xfrm>
            <a:off x="890249" y="4976723"/>
            <a:ext cx="4484434" cy="391363"/>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a:lstStyle>
          <a:p>
            <a:pPr algn="ctr"/>
            <a:r>
              <a:rPr lang="en-GB" sz="2000"/>
              <a:t>Segmenting Nuclei</a:t>
            </a:r>
          </a:p>
        </p:txBody>
      </p:sp>
      <p:sp>
        <p:nvSpPr>
          <p:cNvPr id="16" name="Title 6">
            <a:extLst>
              <a:ext uri="{FF2B5EF4-FFF2-40B4-BE49-F238E27FC236}">
                <a16:creationId xmlns:a16="http://schemas.microsoft.com/office/drawing/2014/main" id="{122515CC-458F-F0BA-5701-AD6F2ADA0838}"/>
              </a:ext>
            </a:extLst>
          </p:cNvPr>
          <p:cNvSpPr txBox="1">
            <a:spLocks/>
          </p:cNvSpPr>
          <p:nvPr/>
        </p:nvSpPr>
        <p:spPr>
          <a:xfrm>
            <a:off x="6461433" y="4976723"/>
            <a:ext cx="5270069" cy="391363"/>
          </a:xfrm>
          <a:prstGeom prst="rect">
            <a:avLst/>
          </a:prstGeom>
        </p:spPr>
        <p:txBody>
          <a:bodyPr vert="horz" wrap="square" lIns="0" tIns="0" rIns="0" bIns="0" rtlCol="0" anchor="t" anchorCtr="0">
            <a:normAutofit fontScale="92500"/>
          </a:bodyPr>
          <a:lst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a:lstStyle>
          <a:p>
            <a:pPr algn="ctr"/>
            <a:r>
              <a:rPr lang="en-GB" sz="2400"/>
              <a:t>Attempt at Segmenting Cell Membranes</a:t>
            </a:r>
          </a:p>
        </p:txBody>
      </p:sp>
    </p:spTree>
    <p:extLst>
      <p:ext uri="{BB962C8B-B14F-4D97-AF65-F5344CB8AC3E}">
        <p14:creationId xmlns:p14="http://schemas.microsoft.com/office/powerpoint/2010/main" val="408109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en-GB"/>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a:bodyPr>
          <a:lstStyle/>
          <a:p>
            <a:pPr rtl="0"/>
            <a:r>
              <a:rPr lang="en-GB" dirty="0"/>
              <a:t>In conclusion Micro-SAM is great for annotating the Microscopy Images in both the 2D and </a:t>
            </a:r>
            <a:r>
              <a:rPr lang="en-GB"/>
              <a:t>3D spaces.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Tree>
    <p:extLst>
      <p:ext uri="{BB962C8B-B14F-4D97-AF65-F5344CB8AC3E}">
        <p14:creationId xmlns:p14="http://schemas.microsoft.com/office/powerpoint/2010/main" val="352156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n-GB"/>
              <a:t>Adam Dare</a:t>
            </a:r>
          </a:p>
          <a:p>
            <a:pPr rtl="0"/>
            <a:r>
              <a:rPr lang="en-GB"/>
              <a:t>ad1323@student.aru.ac.uk</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8</a:t>
            </a:fld>
            <a:endParaRPr lang="en-GB"/>
          </a:p>
        </p:txBody>
      </p:sp>
    </p:spTree>
    <p:extLst>
      <p:ext uri="{BB962C8B-B14F-4D97-AF65-F5344CB8AC3E}">
        <p14:creationId xmlns:p14="http://schemas.microsoft.com/office/powerpoint/2010/main" val="324779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4484434" cy="1332000"/>
          </a:xfrm>
        </p:spPr>
        <p:txBody>
          <a:bodyPr rtlCol="0">
            <a:normAutofit/>
          </a:bodyPr>
          <a:lstStyle/>
          <a:p>
            <a:pPr rtl="0"/>
            <a:r>
              <a:rPr lang="en-GB" sz="4000"/>
              <a:t>References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 name="TextBox 1">
            <a:extLst>
              <a:ext uri="{FF2B5EF4-FFF2-40B4-BE49-F238E27FC236}">
                <a16:creationId xmlns:a16="http://schemas.microsoft.com/office/drawing/2014/main" id="{D7908284-4016-0FBB-88A2-2F1103F12E56}"/>
              </a:ext>
            </a:extLst>
          </p:cNvPr>
          <p:cNvSpPr txBox="1"/>
          <p:nvPr/>
        </p:nvSpPr>
        <p:spPr>
          <a:xfrm>
            <a:off x="687897" y="1526796"/>
            <a:ext cx="8951053" cy="2862322"/>
          </a:xfrm>
          <a:prstGeom prst="rect">
            <a:avLst/>
          </a:prstGeom>
          <a:noFill/>
        </p:spPr>
        <p:txBody>
          <a:bodyPr wrap="square" rtlCol="0">
            <a:spAutoFit/>
          </a:bodyPr>
          <a:lstStyle/>
          <a:p>
            <a:r>
              <a:rPr lang="en-GB" dirty="0">
                <a:hlinkClick r:id="rId3"/>
              </a:rPr>
              <a:t>https://computational-cell-analytics.github.io/micro-sam/micro_sam.html#finetuning-ui</a:t>
            </a:r>
            <a:endParaRPr lang="en-GB" dirty="0"/>
          </a:p>
          <a:p>
            <a:endParaRPr lang="en-GB" dirty="0"/>
          </a:p>
          <a:p>
            <a:r>
              <a:rPr lang="en-GB" dirty="0">
                <a:hlinkClick r:id="rId4"/>
              </a:rPr>
              <a:t>https://github.com/computational-cell-analytics/micro-sam</a:t>
            </a:r>
            <a:endParaRPr lang="en-GB" dirty="0"/>
          </a:p>
          <a:p>
            <a:endParaRPr lang="en-GB" dirty="0"/>
          </a:p>
          <a:p>
            <a:r>
              <a:rPr lang="en-GB" dirty="0">
                <a:hlinkClick r:id="rId5"/>
              </a:rPr>
              <a:t>https://www.youtube.com/playlist?list=PLwYZXQJ3f36GQPpKCrSbHjGiH39X4XjSO</a:t>
            </a:r>
            <a:endParaRPr lang="en-GB" dirty="0"/>
          </a:p>
          <a:p>
            <a:endParaRPr lang="en-GB" dirty="0"/>
          </a:p>
          <a:p>
            <a:r>
              <a:rPr lang="en-GB" dirty="0">
                <a:hlinkClick r:id="rId6"/>
              </a:rPr>
              <a:t>https://medium.com/red-buffer/beyond-the-surface-advanced-3d-mesh-generation-from-2d-images-in-python-0de6dd3944ac</a:t>
            </a:r>
            <a:endParaRPr lang="en-GB" dirty="0"/>
          </a:p>
          <a:p>
            <a:endParaRPr lang="en-GB" dirty="0"/>
          </a:p>
          <a:p>
            <a:endParaRPr lang="en-GB" dirty="0"/>
          </a:p>
        </p:txBody>
      </p:sp>
    </p:spTree>
    <p:extLst>
      <p:ext uri="{BB962C8B-B14F-4D97-AF65-F5344CB8AC3E}">
        <p14:creationId xmlns:p14="http://schemas.microsoft.com/office/powerpoint/2010/main" val="319002169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E4876F9-7AE1-498D-B8FE-1E3AD703D2A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{ED604B93-4992-4D93-8B99-BCC31A595054}tf33713516_win32</Template>
  <TotalTime>40</TotalTime>
  <Words>615</Words>
  <Application>Microsoft Office PowerPoint</Application>
  <PresentationFormat>Widescreen</PresentationFormat>
  <Paragraphs>92</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Micro-SAM</vt:lpstr>
      <vt:lpstr>Overview</vt:lpstr>
      <vt:lpstr>Introduction</vt:lpstr>
      <vt:lpstr>SAM &amp; Micro-SAM</vt:lpstr>
      <vt:lpstr>Handling Tiff Files</vt:lpstr>
      <vt:lpstr>Current Examples</vt:lpstr>
      <vt:lpstr>Summary</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Micro-SAM</dc:title>
  <dc:creator>Adam Dare</dc:creator>
  <cp:lastModifiedBy>Adam Dare</cp:lastModifiedBy>
  <cp:revision>1</cp:revision>
  <dcterms:created xsi:type="dcterms:W3CDTF">2024-06-19T15:04:48Z</dcterms:created>
  <dcterms:modified xsi:type="dcterms:W3CDTF">2024-08-27T14:26:37Z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