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2"/>
              <a:endCxn id="4" idx="0"/>
            </p:cNvCxnSpPr>
            <p:nvPr/>
          </p:nvCxnSpPr>
          <p:spPr>
            <a:xfrm>
              <a:off x="5189044" y="2822619"/>
              <a:ext cx="1" cy="861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5680897" y="3965131"/>
              <a:ext cx="1048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6" idx="0"/>
              <a:endCxn id="30" idx="2"/>
            </p:cNvCxnSpPr>
            <p:nvPr/>
          </p:nvCxnSpPr>
          <p:spPr>
            <a:xfrm flipV="1">
              <a:off x="7221479" y="2825758"/>
              <a:ext cx="0" cy="85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297</Words>
  <Application>Microsoft Office PowerPoint</Application>
  <PresentationFormat>Widescreen</PresentationFormat>
  <Paragraphs>241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76</cp:revision>
  <dcterms:created xsi:type="dcterms:W3CDTF">2018-02-01T00:47:01Z</dcterms:created>
  <dcterms:modified xsi:type="dcterms:W3CDTF">2018-02-08T23:57:45Z</dcterms:modified>
</cp:coreProperties>
</file>