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 flipV="1">
            <a:off x="4652341" y="3675113"/>
            <a:ext cx="1763115" cy="3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2018-02-01T00:47:01Z</dcterms:created>
  <dcterms:modified xsi:type="dcterms:W3CDTF">2018-02-02T00:47:31Z</dcterms:modified>
</cp:coreProperties>
</file>