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7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53D9-6B26-41F6-8E90-D3A684444223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CB9D-672E-4254-9317-8BDF30DD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616083" y="560678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22886" y="1662013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422886" y="2444892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34717" y="3542540"/>
            <a:ext cx="102483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19" y="4231442"/>
            <a:ext cx="126022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81007" y="3335149"/>
            <a:ext cx="1260224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86869" y="2444892"/>
            <a:ext cx="848497" cy="3377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6804" y="1554634"/>
            <a:ext cx="988626" cy="3377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>
            <a:stCxn id="2" idx="3"/>
            <a:endCxn id="3" idx="0"/>
          </p:cNvCxnSpPr>
          <p:nvPr/>
        </p:nvCxnSpPr>
        <p:spPr>
          <a:xfrm>
            <a:off x="6464580" y="729554"/>
            <a:ext cx="1382555" cy="932459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" idx="2"/>
            <a:endCxn id="4" idx="0"/>
          </p:cNvCxnSpPr>
          <p:nvPr/>
        </p:nvCxnSpPr>
        <p:spPr>
          <a:xfrm rot="5400000">
            <a:off x="7624571" y="2222328"/>
            <a:ext cx="445128" cy="12700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2"/>
            <a:endCxn id="5" idx="0"/>
          </p:cNvCxnSpPr>
          <p:nvPr/>
        </p:nvCxnSpPr>
        <p:spPr>
          <a:xfrm rot="5400000">
            <a:off x="7467187" y="3162591"/>
            <a:ext cx="759897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5" idx="2"/>
            <a:endCxn id="6" idx="3"/>
          </p:cNvCxnSpPr>
          <p:nvPr/>
        </p:nvCxnSpPr>
        <p:spPr>
          <a:xfrm rot="5400000">
            <a:off x="6998776" y="3551960"/>
            <a:ext cx="520026" cy="1176691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1"/>
            <a:endCxn id="7" idx="2"/>
          </p:cNvCxnSpPr>
          <p:nvPr/>
        </p:nvCxnSpPr>
        <p:spPr>
          <a:xfrm rot="10800000">
            <a:off x="4311119" y="3672902"/>
            <a:ext cx="1099100" cy="727417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8" idx="2"/>
          </p:cNvCxnSpPr>
          <p:nvPr/>
        </p:nvCxnSpPr>
        <p:spPr>
          <a:xfrm rot="16200000" flipV="1">
            <a:off x="4034866" y="3058895"/>
            <a:ext cx="552506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8" idx="0"/>
            <a:endCxn id="9" idx="2"/>
          </p:cNvCxnSpPr>
          <p:nvPr/>
        </p:nvCxnSpPr>
        <p:spPr>
          <a:xfrm rot="16200000" flipV="1">
            <a:off x="4034865" y="2168638"/>
            <a:ext cx="552506" cy="1"/>
          </a:xfrm>
          <a:prstGeom prst="curved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0"/>
            <a:endCxn id="2" idx="1"/>
          </p:cNvCxnSpPr>
          <p:nvPr/>
        </p:nvCxnSpPr>
        <p:spPr>
          <a:xfrm rot="5400000" flipH="1" flipV="1">
            <a:off x="4551060" y="489611"/>
            <a:ext cx="825080" cy="1304966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214"/>
          <p:cNvSpPr/>
          <p:nvPr/>
        </p:nvSpPr>
        <p:spPr>
          <a:xfrm>
            <a:off x="3426939" y="33956"/>
            <a:ext cx="6395791" cy="63957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10" idx="6"/>
            <a:endCxn id="19" idx="0"/>
          </p:cNvCxnSpPr>
          <p:nvPr/>
        </p:nvCxnSpPr>
        <p:spPr>
          <a:xfrm>
            <a:off x="6996089" y="62237"/>
            <a:ext cx="2586644" cy="1874210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9" idx="4"/>
            <a:endCxn id="27" idx="0"/>
          </p:cNvCxnSpPr>
          <p:nvPr/>
        </p:nvCxnSpPr>
        <p:spPr>
          <a:xfrm rot="5400000">
            <a:off x="8376061" y="3284620"/>
            <a:ext cx="2272831" cy="14051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7" idx="4"/>
            <a:endCxn id="31" idx="6"/>
          </p:cNvCxnSpPr>
          <p:nvPr/>
        </p:nvCxnSpPr>
        <p:spPr>
          <a:xfrm rot="5400000">
            <a:off x="7551268" y="4489217"/>
            <a:ext cx="1518534" cy="2263367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  <a:endCxn id="35" idx="4"/>
          </p:cNvCxnSpPr>
          <p:nvPr/>
        </p:nvCxnSpPr>
        <p:spPr>
          <a:xfrm rot="10800000">
            <a:off x="4360605" y="5672641"/>
            <a:ext cx="1583758" cy="707526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5" idx="0"/>
            <a:endCxn id="41" idx="4"/>
          </p:cNvCxnSpPr>
          <p:nvPr/>
        </p:nvCxnSpPr>
        <p:spPr>
          <a:xfrm rot="16200000" flipV="1">
            <a:off x="3265217" y="4209814"/>
            <a:ext cx="1294768" cy="89600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1" idx="0"/>
            <a:endCxn id="71" idx="4"/>
          </p:cNvCxnSpPr>
          <p:nvPr/>
        </p:nvCxnSpPr>
        <p:spPr>
          <a:xfrm rot="5400000" flipH="1" flipV="1">
            <a:off x="2993421" y="3054494"/>
            <a:ext cx="985982" cy="436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1" idx="0"/>
            <a:endCxn id="76" idx="4"/>
          </p:cNvCxnSpPr>
          <p:nvPr/>
        </p:nvCxnSpPr>
        <p:spPr>
          <a:xfrm rot="5400000" flipH="1" flipV="1">
            <a:off x="3389372" y="1303793"/>
            <a:ext cx="1014673" cy="776959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6" idx="0"/>
            <a:endCxn id="10" idx="2"/>
          </p:cNvCxnSpPr>
          <p:nvPr/>
        </p:nvCxnSpPr>
        <p:spPr>
          <a:xfrm rot="5400000" flipH="1" flipV="1">
            <a:off x="4907769" y="-560343"/>
            <a:ext cx="723229" cy="1968391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35" idx="0"/>
            <a:endCxn id="10" idx="4"/>
          </p:cNvCxnSpPr>
          <p:nvPr/>
        </p:nvCxnSpPr>
        <p:spPr>
          <a:xfrm rot="5400000" flipH="1" flipV="1">
            <a:off x="2960535" y="1640905"/>
            <a:ext cx="5064369" cy="226422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0"/>
            <a:endCxn id="10" idx="3"/>
          </p:cNvCxnSpPr>
          <p:nvPr/>
        </p:nvCxnSpPr>
        <p:spPr>
          <a:xfrm rot="5400000" flipH="1" flipV="1">
            <a:off x="3223068" y="430053"/>
            <a:ext cx="3380777" cy="289772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val 214"/>
          <p:cNvSpPr>
            <a:spLocks noChangeAspect="1"/>
          </p:cNvSpPr>
          <p:nvPr/>
        </p:nvSpPr>
        <p:spPr>
          <a:xfrm>
            <a:off x="3363711" y="-31876"/>
            <a:ext cx="6400800" cy="6400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19" idx="4"/>
            <a:endCxn id="27" idx="0"/>
          </p:cNvCxnSpPr>
          <p:nvPr/>
        </p:nvCxnSpPr>
        <p:spPr>
          <a:xfrm rot="5400000">
            <a:off x="8376061" y="3284620"/>
            <a:ext cx="2272831" cy="14051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7" idx="4"/>
            <a:endCxn id="31" idx="6"/>
          </p:cNvCxnSpPr>
          <p:nvPr/>
        </p:nvCxnSpPr>
        <p:spPr>
          <a:xfrm rot="5400000">
            <a:off x="7551268" y="4489217"/>
            <a:ext cx="1518534" cy="2263367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31" idx="2"/>
            <a:endCxn id="35" idx="4"/>
          </p:cNvCxnSpPr>
          <p:nvPr/>
        </p:nvCxnSpPr>
        <p:spPr>
          <a:xfrm rot="10800000">
            <a:off x="4360605" y="5672641"/>
            <a:ext cx="1583758" cy="707526"/>
          </a:xfrm>
          <a:prstGeom prst="curvedConnector2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5" idx="0"/>
            <a:endCxn id="41" idx="4"/>
          </p:cNvCxnSpPr>
          <p:nvPr/>
        </p:nvCxnSpPr>
        <p:spPr>
          <a:xfrm rot="16200000" flipV="1">
            <a:off x="3265217" y="4209814"/>
            <a:ext cx="1294768" cy="89600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1" idx="0"/>
            <a:endCxn id="71" idx="4"/>
          </p:cNvCxnSpPr>
          <p:nvPr/>
        </p:nvCxnSpPr>
        <p:spPr>
          <a:xfrm rot="5400000" flipH="1" flipV="1">
            <a:off x="2993421" y="3054494"/>
            <a:ext cx="985982" cy="43633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1" idx="0"/>
            <a:endCxn id="76" idx="4"/>
          </p:cNvCxnSpPr>
          <p:nvPr/>
        </p:nvCxnSpPr>
        <p:spPr>
          <a:xfrm rot="5400000" flipH="1" flipV="1">
            <a:off x="3389372" y="1303793"/>
            <a:ext cx="1014673" cy="776959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76" idx="0"/>
            <a:endCxn id="10" idx="2"/>
          </p:cNvCxnSpPr>
          <p:nvPr/>
        </p:nvCxnSpPr>
        <p:spPr>
          <a:xfrm rot="5400000" flipH="1" flipV="1">
            <a:off x="4907769" y="-560343"/>
            <a:ext cx="723229" cy="1968391"/>
          </a:xfrm>
          <a:prstGeom prst="curved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8" name="Curved Connector 87"/>
          <p:cNvCxnSpPr>
            <a:stCxn id="35" idx="0"/>
            <a:endCxn id="10" idx="4"/>
          </p:cNvCxnSpPr>
          <p:nvPr/>
        </p:nvCxnSpPr>
        <p:spPr>
          <a:xfrm rot="5400000" flipH="1" flipV="1">
            <a:off x="2960535" y="1640905"/>
            <a:ext cx="5064369" cy="226422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1" idx="0"/>
            <a:endCxn id="10" idx="3"/>
          </p:cNvCxnSpPr>
          <p:nvPr/>
        </p:nvCxnSpPr>
        <p:spPr>
          <a:xfrm rot="5400000" flipH="1" flipV="1">
            <a:off x="3223068" y="430053"/>
            <a:ext cx="3380777" cy="2897721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>
            <a:spLocks noChangeAspect="1"/>
          </p:cNvSpPr>
          <p:nvPr/>
        </p:nvSpPr>
        <p:spPr>
          <a:xfrm>
            <a:off x="3399759" y="15617"/>
            <a:ext cx="6400800" cy="6400800"/>
          </a:xfrm>
          <a:prstGeom prst="arc">
            <a:avLst>
              <a:gd name="adj1" fmla="val 16805050"/>
              <a:gd name="adj2" fmla="val 20012060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-116361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1936447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491293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203430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305203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569301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199608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785466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15617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983782"/>
              <a:gd name="adj2" fmla="val 4697293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6464912"/>
              <a:gd name="adj2" fmla="val 7404584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8513339"/>
              <a:gd name="adj2" fmla="val 9844837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0472156"/>
              <a:gd name="adj2" fmla="val 1142781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18288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109886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2162694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717540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429677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531450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795548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425855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1011713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241864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983782"/>
              <a:gd name="adj2" fmla="val 463042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6359187"/>
              <a:gd name="adj2" fmla="val 7532913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8602525"/>
              <a:gd name="adj2" fmla="val 9844837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0542843"/>
              <a:gd name="adj2" fmla="val 11340972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>
            <a:spLocks noChangeAspect="1"/>
          </p:cNvSpPr>
          <p:nvPr/>
        </p:nvSpPr>
        <p:spPr>
          <a:xfrm>
            <a:off x="-28311" y="-3933915"/>
            <a:ext cx="6645927" cy="9509492"/>
          </a:xfrm>
          <a:prstGeom prst="arc">
            <a:avLst>
              <a:gd name="adj1" fmla="val 21429169"/>
              <a:gd name="adj2" fmla="val 4678791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253579" y="109886"/>
            <a:ext cx="742510" cy="3571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OH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11478" y="2162694"/>
            <a:ext cx="742510" cy="28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66376" y="4717540"/>
            <a:ext cx="951683" cy="3703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nRO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44363" y="6429677"/>
            <a:ext cx="1234488" cy="353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589518" y="5531450"/>
            <a:ext cx="1542174" cy="367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693509" y="3795548"/>
            <a:ext cx="1542174" cy="4411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65043" y="2425855"/>
            <a:ext cx="1086371" cy="3837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OQ’O</a:t>
            </a:r>
            <a:r>
              <a:rPr lang="en-US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/>
          <p:cNvSpPr/>
          <p:nvPr/>
        </p:nvSpPr>
        <p:spPr>
          <a:xfrm>
            <a:off x="3618058" y="1011713"/>
            <a:ext cx="1334260" cy="399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c 20"/>
          <p:cNvSpPr>
            <a:spLocks noChangeAspect="1"/>
          </p:cNvSpPr>
          <p:nvPr/>
        </p:nvSpPr>
        <p:spPr>
          <a:xfrm>
            <a:off x="3399759" y="241864"/>
            <a:ext cx="6400800" cy="6400800"/>
          </a:xfrm>
          <a:prstGeom prst="arc">
            <a:avLst>
              <a:gd name="adj1" fmla="val 16805050"/>
              <a:gd name="adj2" fmla="val 20103395"/>
            </a:avLst>
          </a:prstGeom>
          <a:solidFill>
            <a:schemeClr val="bg1"/>
          </a:solidFill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20636489"/>
              <a:gd name="adj2" fmla="val 1261109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983782"/>
              <a:gd name="adj2" fmla="val 463042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6359187"/>
              <a:gd name="adj2" fmla="val 7532913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8456322"/>
              <a:gd name="adj2" fmla="val 9844837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0542843"/>
              <a:gd name="adj2" fmla="val 11340972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2010974"/>
              <a:gd name="adj2" fmla="val 12976064"/>
            </a:avLst>
          </a:prstGeom>
          <a:solidFill>
            <a:schemeClr val="bg1"/>
          </a:solidFill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>
            <a:spLocks noChangeAspect="1"/>
          </p:cNvSpPr>
          <p:nvPr/>
        </p:nvSpPr>
        <p:spPr>
          <a:xfrm>
            <a:off x="3401568" y="244535"/>
            <a:ext cx="6400800" cy="6400800"/>
          </a:xfrm>
          <a:prstGeom prst="arc">
            <a:avLst>
              <a:gd name="adj1" fmla="val 13952431"/>
              <a:gd name="adj2" fmla="val 15720091"/>
            </a:avLst>
          </a:prstGeom>
          <a:solidFill>
            <a:schemeClr val="bg1"/>
          </a:solidFill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>
            <a:spLocks noChangeAspect="1"/>
          </p:cNvSpPr>
          <p:nvPr/>
        </p:nvSpPr>
        <p:spPr>
          <a:xfrm>
            <a:off x="1423428" y="-2010839"/>
            <a:ext cx="5487496" cy="7406640"/>
          </a:xfrm>
          <a:prstGeom prst="arc">
            <a:avLst>
              <a:gd name="adj1" fmla="val 20228158"/>
              <a:gd name="adj2" fmla="val 5480223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>
            <a:spLocks noChangeAspect="1"/>
          </p:cNvSpPr>
          <p:nvPr/>
        </p:nvSpPr>
        <p:spPr>
          <a:xfrm>
            <a:off x="208933" y="-5534900"/>
            <a:ext cx="6390494" cy="9144000"/>
          </a:xfrm>
          <a:prstGeom prst="arc">
            <a:avLst>
              <a:gd name="adj1" fmla="val 1630765"/>
              <a:gd name="adj2" fmla="val 5406928"/>
            </a:avLst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765485" y="-3154942"/>
            <a:ext cx="6409304" cy="8137528"/>
            <a:chOff x="208933" y="-5534900"/>
            <a:chExt cx="9593435" cy="12180235"/>
          </a:xfrm>
        </p:grpSpPr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3399759" y="241864"/>
              <a:ext cx="6400800" cy="6400800"/>
            </a:xfrm>
            <a:prstGeom prst="arc">
              <a:avLst>
                <a:gd name="adj1" fmla="val 16805050"/>
                <a:gd name="adj2" fmla="val 20103395"/>
              </a:avLst>
            </a:prstGeom>
            <a:solidFill>
              <a:schemeClr val="bg1"/>
            </a:solidFill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20636489"/>
                <a:gd name="adj2" fmla="val 1261109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983782"/>
                <a:gd name="adj2" fmla="val 463042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6359187"/>
                <a:gd name="adj2" fmla="val 753291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8456322"/>
                <a:gd name="adj2" fmla="val 984483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0542843"/>
                <a:gd name="adj2" fmla="val 11340972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2010974"/>
                <a:gd name="adj2" fmla="val 1297606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>
              <a:spLocks noChangeAspect="1"/>
            </p:cNvSpPr>
            <p:nvPr/>
          </p:nvSpPr>
          <p:spPr>
            <a:xfrm>
              <a:off x="3401568" y="244535"/>
              <a:ext cx="6400800" cy="6400800"/>
            </a:xfrm>
            <a:prstGeom prst="arc">
              <a:avLst>
                <a:gd name="adj1" fmla="val 13952431"/>
                <a:gd name="adj2" fmla="val 15720091"/>
              </a:avLst>
            </a:prstGeom>
            <a:solidFill>
              <a:schemeClr val="bg1"/>
            </a:solidFill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c 1"/>
            <p:cNvSpPr>
              <a:spLocks noChangeAspect="1"/>
            </p:cNvSpPr>
            <p:nvPr/>
          </p:nvSpPr>
          <p:spPr>
            <a:xfrm>
              <a:off x="1423428" y="-2010839"/>
              <a:ext cx="5487496" cy="7406640"/>
            </a:xfrm>
            <a:prstGeom prst="arc">
              <a:avLst>
                <a:gd name="adj1" fmla="val 20228158"/>
                <a:gd name="adj2" fmla="val 5480223"/>
              </a:avLst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>
              <a:spLocks noChangeAspect="1"/>
            </p:cNvSpPr>
            <p:nvPr/>
          </p:nvSpPr>
          <p:spPr>
            <a:xfrm>
              <a:off x="208933" y="-5534900"/>
              <a:ext cx="6390494" cy="9144000"/>
            </a:xfrm>
            <a:prstGeom prst="arc">
              <a:avLst>
                <a:gd name="adj1" fmla="val 1630765"/>
                <a:gd name="adj2" fmla="val 5406928"/>
              </a:avLst>
            </a:prstGeom>
            <a:ln w="762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801504" y="54449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OH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74602" y="19135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646205" y="3635123"/>
            <a:ext cx="66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nRO</a:t>
            </a:r>
            <a:r>
              <a:rPr lang="en-US" b="1" baseline="-25000" dirty="0" smtClean="0"/>
              <a:t>2</a:t>
            </a:r>
            <a:endParaRPr lang="en-US" b="1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5550346" y="477938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2633" y="417607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QOOH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4187" y="3063712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OQ’OOH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0747" y="2126461"/>
            <a:ext cx="77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OQ’O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1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9236" y="11594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CH</a:t>
            </a:r>
            <a:r>
              <a:rPr lang="en-US" baseline="-25000" dirty="0" smtClean="0">
                <a:ln>
                  <a:solidFill>
                    <a:schemeClr val="tx1"/>
                  </a:solidFill>
                </a:ln>
              </a:rPr>
              <a:t>2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CHO</a:t>
            </a:r>
            <a:endParaRPr lang="en-US" baseline="-250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62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65485" y="-3154942"/>
            <a:ext cx="6550455" cy="8303661"/>
            <a:chOff x="1765485" y="-3154942"/>
            <a:chExt cx="6550455" cy="8303661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1765485" y="-3154942"/>
              <a:ext cx="6409304" cy="8137528"/>
              <a:chOff x="208933" y="-5534900"/>
              <a:chExt cx="9593435" cy="12180235"/>
            </a:xfrm>
          </p:grpSpPr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3399759" y="241864"/>
                <a:ext cx="6400800" cy="6400800"/>
              </a:xfrm>
              <a:prstGeom prst="arc">
                <a:avLst>
                  <a:gd name="adj1" fmla="val 16805050"/>
                  <a:gd name="adj2" fmla="val 20103395"/>
                </a:avLst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20636489"/>
                  <a:gd name="adj2" fmla="val 1261109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983782"/>
                  <a:gd name="adj2" fmla="val 4630424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6359187"/>
                  <a:gd name="adj2" fmla="val 7532913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8456322"/>
                  <a:gd name="adj2" fmla="val 9844837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0542843"/>
                  <a:gd name="adj2" fmla="val 11340972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2010974"/>
                  <a:gd name="adj2" fmla="val 12976064"/>
                </a:avLst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/>
              <p:cNvSpPr>
                <a:spLocks noChangeAspect="1"/>
              </p:cNvSpPr>
              <p:nvPr/>
            </p:nvSpPr>
            <p:spPr>
              <a:xfrm>
                <a:off x="3401568" y="244535"/>
                <a:ext cx="6400800" cy="6400800"/>
              </a:xfrm>
              <a:prstGeom prst="arc">
                <a:avLst>
                  <a:gd name="adj1" fmla="val 13952431"/>
                  <a:gd name="adj2" fmla="val 15720091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Arc 1"/>
              <p:cNvSpPr>
                <a:spLocks noChangeAspect="1"/>
              </p:cNvSpPr>
              <p:nvPr/>
            </p:nvSpPr>
            <p:spPr>
              <a:xfrm>
                <a:off x="1423428" y="-2010839"/>
                <a:ext cx="5487496" cy="7406640"/>
              </a:xfrm>
              <a:prstGeom prst="arc">
                <a:avLst>
                  <a:gd name="adj1" fmla="val 20228158"/>
                  <a:gd name="adj2" fmla="val 5480223"/>
                </a:avLst>
              </a:prstGeom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/>
              <p:cNvSpPr>
                <a:spLocks noChangeAspect="1"/>
              </p:cNvSpPr>
              <p:nvPr/>
            </p:nvSpPr>
            <p:spPr>
              <a:xfrm>
                <a:off x="208933" y="-5534900"/>
                <a:ext cx="6390494" cy="9144000"/>
              </a:xfrm>
              <a:prstGeom prst="arc">
                <a:avLst>
                  <a:gd name="adj1" fmla="val 1630765"/>
                  <a:gd name="adj2" fmla="val 5406928"/>
                </a:avLst>
              </a:prstGeom>
              <a:ln w="76200">
                <a:solidFill>
                  <a:schemeClr val="accent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801504" y="544490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OH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4602" y="19135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nR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46205" y="3635123"/>
              <a:ext cx="669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nRO</a:t>
              </a:r>
              <a:r>
                <a:rPr lang="en-US" b="1" baseline="-25000" dirty="0" smtClean="0"/>
                <a:t>2</a:t>
              </a:r>
              <a:endParaRPr lang="en-US" b="1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50346" y="4779387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92633" y="4176073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QOOH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94187" y="3063712"/>
              <a:ext cx="1069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OQ’OOH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0747" y="2126461"/>
              <a:ext cx="773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OQ’O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19236" y="115949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</a:t>
              </a:r>
              <a:r>
                <a:rPr lang="en-US" baseline="-25000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CHO</a:t>
              </a:r>
              <a:endParaRPr lang="en-US" baseline="-250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Shirong Bai</dc:creator>
  <cp:lastModifiedBy>Shirong Bai</cp:lastModifiedBy>
  <cp:revision>13</cp:revision>
  <dcterms:created xsi:type="dcterms:W3CDTF">2018-06-11T22:59:21Z</dcterms:created>
  <dcterms:modified xsi:type="dcterms:W3CDTF">2018-06-12T00:48:43Z</dcterms:modified>
</cp:coreProperties>
</file>