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94" r:id="rId21"/>
    <p:sldId id="297" r:id="rId22"/>
    <p:sldId id="296" r:id="rId23"/>
    <p:sldId id="295" r:id="rId24"/>
    <p:sldId id="292" r:id="rId25"/>
    <p:sldId id="291" r:id="rId26"/>
    <p:sldId id="290" r:id="rId27"/>
    <p:sldId id="289" r:id="rId28"/>
    <p:sldId id="288" r:id="rId29"/>
    <p:sldId id="287" r:id="rId30"/>
    <p:sldId id="286" r:id="rId31"/>
    <p:sldId id="285" r:id="rId32"/>
    <p:sldId id="284" r:id="rId33"/>
    <p:sldId id="275" r:id="rId34"/>
    <p:sldId id="274" r:id="rId35"/>
    <p:sldId id="278" r:id="rId36"/>
    <p:sldId id="293" r:id="rId37"/>
    <p:sldId id="281" r:id="rId38"/>
    <p:sldId id="280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100" d="100"/>
          <a:sy n="100" d="100"/>
        </p:scale>
        <p:origin x="1248" y="48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626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70184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3761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24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394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242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43107" y="3046662"/>
              <a:ext cx="564449" cy="4779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59524" y="3919153"/>
              <a:ext cx="671327" cy="258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09113" y="3627809"/>
              <a:ext cx="2638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7"/>
            </p:cNvCxnSpPr>
            <p:nvPr/>
          </p:nvCxnSpPr>
          <p:spPr>
            <a:xfrm rot="5400000" flipH="1">
              <a:off x="8456344" y="910026"/>
              <a:ext cx="3229076" cy="2311146"/>
            </a:xfrm>
            <a:prstGeom prst="bentConnector5">
              <a:avLst>
                <a:gd name="adj1" fmla="val -5112"/>
                <a:gd name="adj2" fmla="val -73931"/>
                <a:gd name="adj3" fmla="val 107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855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4030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55180" y="4383916"/>
              <a:ext cx="13116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-1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9024467" y="2577016"/>
              <a:ext cx="1768005" cy="1676234"/>
            </a:xfrm>
            <a:prstGeom prst="bentConnector3">
              <a:avLst>
                <a:gd name="adj1" fmla="val -4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91037" y="1951435"/>
              <a:ext cx="2462055" cy="74965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8833605" y="1361021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30" idx="5"/>
              <a:endCxn id="149" idx="0"/>
            </p:cNvCxnSpPr>
            <p:nvPr/>
          </p:nvCxnSpPr>
          <p:spPr>
            <a:xfrm>
              <a:off x="8915309" y="912972"/>
              <a:ext cx="3123" cy="44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9" idx="5"/>
            </p:cNvCxnSpPr>
            <p:nvPr/>
          </p:nvCxnSpPr>
          <p:spPr>
            <a:xfrm rot="5400000">
              <a:off x="7261366" y="2394352"/>
              <a:ext cx="2605650" cy="828447"/>
            </a:xfrm>
            <a:prstGeom prst="bentConnector3">
              <a:avLst>
                <a:gd name="adj1" fmla="val 937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49" idx="3"/>
              <a:endCxn id="558" idx="3"/>
            </p:cNvCxnSpPr>
            <p:nvPr/>
          </p:nvCxnSpPr>
          <p:spPr>
            <a:xfrm rot="5400000">
              <a:off x="4690470" y="3028126"/>
              <a:ext cx="5690356" cy="26456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8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626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70184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3761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24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394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242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43107" y="3046662"/>
              <a:ext cx="564449" cy="4779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59524" y="3919153"/>
              <a:ext cx="671327" cy="258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09113" y="3627809"/>
              <a:ext cx="2638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7"/>
            </p:cNvCxnSpPr>
            <p:nvPr/>
          </p:nvCxnSpPr>
          <p:spPr>
            <a:xfrm rot="5400000" flipH="1">
              <a:off x="8456344" y="910026"/>
              <a:ext cx="3229076" cy="2311146"/>
            </a:xfrm>
            <a:prstGeom prst="bentConnector5">
              <a:avLst>
                <a:gd name="adj1" fmla="val -5112"/>
                <a:gd name="adj2" fmla="val -73931"/>
                <a:gd name="adj3" fmla="val 107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855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4030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55180" y="4383916"/>
              <a:ext cx="13116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-1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9024467" y="2577016"/>
              <a:ext cx="1768005" cy="16762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91037" y="1951435"/>
              <a:ext cx="2462055" cy="74965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8833605" y="1361021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30" idx="5"/>
              <a:endCxn id="149" idx="0"/>
            </p:cNvCxnSpPr>
            <p:nvPr/>
          </p:nvCxnSpPr>
          <p:spPr>
            <a:xfrm>
              <a:off x="8915309" y="912972"/>
              <a:ext cx="3123" cy="44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9" idx="5"/>
            </p:cNvCxnSpPr>
            <p:nvPr/>
          </p:nvCxnSpPr>
          <p:spPr>
            <a:xfrm rot="5400000">
              <a:off x="7261366" y="2394352"/>
              <a:ext cx="2605650" cy="828447"/>
            </a:xfrm>
            <a:prstGeom prst="bentConnector3">
              <a:avLst>
                <a:gd name="adj1" fmla="val 937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49" idx="3"/>
              <a:endCxn id="558" idx="3"/>
            </p:cNvCxnSpPr>
            <p:nvPr/>
          </p:nvCxnSpPr>
          <p:spPr>
            <a:xfrm rot="5400000">
              <a:off x="4690470" y="3028126"/>
              <a:ext cx="5690356" cy="26456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502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55807" y="3033962"/>
              <a:ext cx="564449" cy="503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72224" y="3906453"/>
              <a:ext cx="671327" cy="2835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384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5"/>
            </p:cNvCxnSpPr>
            <p:nvPr/>
          </p:nvCxnSpPr>
          <p:spPr>
            <a:xfrm rot="5400000" flipH="1">
              <a:off x="8687299" y="1140982"/>
              <a:ext cx="2767165" cy="2311146"/>
            </a:xfrm>
            <a:prstGeom prst="bentConnector3">
              <a:avLst>
                <a:gd name="adj1" fmla="val -31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3624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999067" y="2551616"/>
              <a:ext cx="1768005" cy="17270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81100" y="-1193800"/>
            <a:ext cx="14655800" cy="8724900"/>
            <a:chOff x="-1181100" y="-1193800"/>
            <a:chExt cx="146558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181100" y="-1193800"/>
              <a:ext cx="146558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-992217" y="-774962"/>
              <a:ext cx="13890023" cy="8116529"/>
              <a:chOff x="-992217" y="-774962"/>
              <a:chExt cx="13890023" cy="81165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5037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316" y="955983"/>
                <a:ext cx="2640457" cy="264045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31012" y="992907"/>
                <a:ext cx="2621685" cy="26216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57027" y="5972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58418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58418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2640816" y="2091418"/>
                <a:ext cx="1212796" cy="4246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OQ′OOH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3832" y="2091419"/>
                <a:ext cx="1006452" cy="4246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18739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45723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79050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65287" y="654628"/>
                <a:ext cx="876558" cy="423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vinoxy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34836" y="-774962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8739" y="-692265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4741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7883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7548697" y="355396"/>
                <a:ext cx="1601086" cy="65324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iR↔iROO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8019876" y="1429751"/>
                <a:ext cx="658729" cy="6583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0098275" y="510049"/>
                <a:ext cx="867928" cy="34393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0440296" y="-19968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0848383" y="1167845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1081646" y="181987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1166473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0572664" y="2433318"/>
                <a:ext cx="1187618" cy="66790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1081646" y="353540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1166473" y="3101224"/>
                <a:ext cx="0" cy="434184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0466859" y="4118326"/>
                <a:ext cx="1399229" cy="53117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1081646" y="516016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795482" y="5616471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1166473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4584375" y="3624383"/>
                <a:ext cx="660761" cy="6603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1709112" y="3752471"/>
                <a:ext cx="1102090" cy="404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-224189" y="386980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891370" y="2580137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8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5901836" y="622069"/>
                <a:ext cx="1989534" cy="2230585"/>
              </a:xfrm>
              <a:prstGeom prst="bentConnector4">
                <a:avLst>
                  <a:gd name="adj1" fmla="val 32141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-441890" y="4565945"/>
                <a:ext cx="605056" cy="270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-992217" y="5745391"/>
                <a:ext cx="1705711" cy="7940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-224189" y="5193963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867536" y="5774026"/>
                <a:ext cx="1867788" cy="73680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2205688" y="605764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7656143" y="6057647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9240511" y="6269681"/>
                <a:ext cx="973817" cy="3804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ethoxy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9642592" y="545363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9727419" y="5623199"/>
                <a:ext cx="1" cy="6464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9011890" y="3718941"/>
                <a:ext cx="2450227" cy="101916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7666696" y="4111401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7671117" y="5035562"/>
                <a:ext cx="957699" cy="58796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7"/>
              </p:cNvCxnSpPr>
              <p:nvPr/>
            </p:nvCxnSpPr>
            <p:spPr>
              <a:xfrm rot="5400000">
                <a:off x="6249051" y="1944670"/>
                <a:ext cx="675746" cy="2877107"/>
              </a:xfrm>
              <a:prstGeom prst="bentConnector3">
                <a:avLst>
                  <a:gd name="adj1" fmla="val 1001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2"/>
                <a:endCxn id="3" idx="7"/>
              </p:cNvCxnSpPr>
              <p:nvPr/>
            </p:nvCxnSpPr>
            <p:spPr>
              <a:xfrm rot="10800000">
                <a:off x="6768760" y="1376845"/>
                <a:ext cx="1251116" cy="382091"/>
              </a:xfrm>
              <a:prstGeom prst="bentConnector4">
                <a:avLst>
                  <a:gd name="adj1" fmla="val 37701"/>
                  <a:gd name="adj2" fmla="val 159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9550191" y="59894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8628816" y="768503"/>
                <a:ext cx="1006202" cy="456104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9149783" y="682017"/>
                <a:ext cx="400408" cy="1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6"/>
                <a:endCxn id="132" idx="1"/>
              </p:cNvCxnSpPr>
              <p:nvPr/>
            </p:nvCxnSpPr>
            <p:spPr>
              <a:xfrm flipV="1">
                <a:off x="9719845" y="682016"/>
                <a:ext cx="378430" cy="17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1830236" y="5642653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Rounded Rectangle 465"/>
              <p:cNvSpPr/>
              <p:nvPr/>
            </p:nvSpPr>
            <p:spPr>
              <a:xfrm>
                <a:off x="11401567" y="1725272"/>
                <a:ext cx="1496239" cy="360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acetaldehyde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1251300" y="1904657"/>
                <a:ext cx="150267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2064859" y="354302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21496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1"/>
              </p:cNvCxnSpPr>
              <p:nvPr/>
            </p:nvCxnSpPr>
            <p:spPr>
              <a:xfrm rot="16200000" flipH="1">
                <a:off x="11555807" y="3033962"/>
                <a:ext cx="564449" cy="5033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1672224" y="3906453"/>
                <a:ext cx="671327" cy="28359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2078874" y="4507902"/>
                <a:ext cx="788170" cy="3568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acetyl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2234513" y="3627809"/>
                <a:ext cx="2384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8807111" y="2852653"/>
                <a:ext cx="2274535" cy="767536"/>
              </a:xfrm>
              <a:prstGeom prst="bentConnector3">
                <a:avLst>
                  <a:gd name="adj1" fmla="val 455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6"/>
              </p:cNvCxnSpPr>
              <p:nvPr/>
            </p:nvCxnSpPr>
            <p:spPr>
              <a:xfrm flipH="1" flipV="1">
                <a:off x="7152697" y="2303750"/>
                <a:ext cx="4098603" cy="1316439"/>
              </a:xfrm>
              <a:prstGeom prst="bentConnector3">
                <a:avLst>
                  <a:gd name="adj1" fmla="val -1518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5"/>
                <a:endCxn id="130" idx="5"/>
              </p:cNvCxnSpPr>
              <p:nvPr/>
            </p:nvCxnSpPr>
            <p:spPr>
              <a:xfrm rot="5400000" flipH="1">
                <a:off x="8687299" y="1140982"/>
                <a:ext cx="2767165" cy="2311146"/>
              </a:xfrm>
              <a:prstGeom prst="bentConnector3">
                <a:avLst>
                  <a:gd name="adj1" fmla="val -31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8934726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8582437" y="4383917"/>
                <a:ext cx="352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9184743" y="478712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8711771" y="4648696"/>
                <a:ext cx="249764" cy="696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9354398" y="2767271"/>
                <a:ext cx="1218267" cy="2104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9820593" y="4080674"/>
                <a:ext cx="360135" cy="1342219"/>
              </a:xfrm>
              <a:prstGeom prst="bentConnector3">
                <a:avLst>
                  <a:gd name="adj1" fmla="val -70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0"/>
              </p:cNvCxnSpPr>
              <p:nvPr/>
            </p:nvCxnSpPr>
            <p:spPr>
              <a:xfrm rot="16200000" flipH="1">
                <a:off x="10365963" y="3860289"/>
                <a:ext cx="685970" cy="2878757"/>
              </a:xfrm>
              <a:prstGeom prst="bentConnector3">
                <a:avLst>
                  <a:gd name="adj1" fmla="val 666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5757027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58418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5926681" y="4383917"/>
                <a:ext cx="17400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5470863" y="7050644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5841854" y="4468697"/>
                <a:ext cx="1" cy="25819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 flipV="1">
                <a:off x="9104380" y="4383916"/>
                <a:ext cx="136247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33924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6"/>
                <a:endCxn id="130" idx="1"/>
              </p:cNvCxnSpPr>
              <p:nvPr/>
            </p:nvCxnSpPr>
            <p:spPr>
              <a:xfrm flipV="1">
                <a:off x="5245136" y="451061"/>
                <a:ext cx="2538035" cy="3503522"/>
              </a:xfrm>
              <a:prstGeom prst="bentConnector4">
                <a:avLst>
                  <a:gd name="adj1" fmla="val 86663"/>
                  <a:gd name="adj2" fmla="val 1052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-54535" y="5278744"/>
                <a:ext cx="77256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3975612" y="1360254"/>
                <a:ext cx="3012296" cy="6382489"/>
              </a:xfrm>
              <a:prstGeom prst="bentConnector3">
                <a:avLst>
                  <a:gd name="adj1" fmla="val 875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3073768" y="2507383"/>
                <a:ext cx="2971720" cy="4418263"/>
              </a:xfrm>
              <a:prstGeom prst="bentConnector3">
                <a:avLst>
                  <a:gd name="adj1" fmla="val -1942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2366396" y="219532"/>
                <a:ext cx="5846979" cy="6118707"/>
              </a:xfrm>
              <a:prstGeom prst="bentConnector5">
                <a:avLst>
                  <a:gd name="adj1" fmla="val -6842"/>
                  <a:gd name="adj2" fmla="val 83560"/>
                  <a:gd name="adj3" fmla="val 10391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1234466" y="547309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697179" y="5324393"/>
                <a:ext cx="303807" cy="7707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4111809" y="1784098"/>
                <a:ext cx="896478" cy="6481510"/>
              </a:xfrm>
              <a:prstGeom prst="bentConnector3">
                <a:avLst>
                  <a:gd name="adj1" fmla="val 4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1404120" y="5557873"/>
                <a:ext cx="3397310" cy="2161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1064812" y="6763275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1319293" y="5642653"/>
                <a:ext cx="0" cy="1120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6284046" y="544823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6453700" y="5533013"/>
                <a:ext cx="13576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3013594" y="3067896"/>
                <a:ext cx="805381" cy="5905175"/>
              </a:xfrm>
              <a:prstGeom prst="bentConnector3">
                <a:avLst>
                  <a:gd name="adj1" fmla="val -31785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5461794" y="5533012"/>
                <a:ext cx="822253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442648" y="288014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1166473" y="4649505"/>
                <a:ext cx="1" cy="510659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1166473" y="3704969"/>
                <a:ext cx="1" cy="413357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6"/>
                <a:endCxn id="161" idx="0"/>
              </p:cNvCxnSpPr>
              <p:nvPr/>
            </p:nvCxnSpPr>
            <p:spPr>
              <a:xfrm>
                <a:off x="10609950" y="-114908"/>
                <a:ext cx="556524" cy="1282753"/>
              </a:xfrm>
              <a:prstGeom prst="bentConnector2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5926681" y="682017"/>
                <a:ext cx="16220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0"/>
                <a:endCxn id="148" idx="4"/>
              </p:cNvCxnSpPr>
              <p:nvPr/>
            </p:nvCxnSpPr>
            <p:spPr>
              <a:xfrm flipH="1" flipV="1">
                <a:off x="10525123" y="-30128"/>
                <a:ext cx="7116" cy="540177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2"/>
                <a:endCxn id="2" idx="5"/>
              </p:cNvCxnSpPr>
              <p:nvPr/>
            </p:nvCxnSpPr>
            <p:spPr>
              <a:xfrm flipH="1">
                <a:off x="6080954" y="-114908"/>
                <a:ext cx="4359342" cy="1150"/>
              </a:xfrm>
              <a:prstGeom prst="straightConnector1">
                <a:avLst/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8678605" y="853983"/>
                <a:ext cx="1853634" cy="90495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0"/>
              </p:cNvCxnSpPr>
              <p:nvPr/>
            </p:nvCxnSpPr>
            <p:spPr>
              <a:xfrm>
                <a:off x="8349240" y="1008637"/>
                <a:ext cx="1" cy="421114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42487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38536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24153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20202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7883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703566" y="1078452"/>
                <a:ext cx="0" cy="11405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703566" y="-522704"/>
                <a:ext cx="0" cy="11773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37169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26312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570848" y="-1401204"/>
                <a:ext cx="4560797" cy="5981217"/>
              </a:xfrm>
              <a:prstGeom prst="bentConnector3">
                <a:avLst>
                  <a:gd name="adj1" fmla="val 10624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49147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28112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-5453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-139362" y="4039363"/>
                <a:ext cx="0" cy="52658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-139362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-139362" y="4836941"/>
                <a:ext cx="0" cy="35702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stCxn id="277" idx="6"/>
                <a:endCxn id="298" idx="2"/>
              </p:cNvCxnSpPr>
              <p:nvPr/>
            </p:nvCxnSpPr>
            <p:spPr>
              <a:xfrm>
                <a:off x="713494" y="6142427"/>
                <a:ext cx="1492194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  <a:endCxn id="295" idx="2"/>
              </p:cNvCxnSpPr>
              <p:nvPr/>
            </p:nvCxnSpPr>
            <p:spPr>
              <a:xfrm>
                <a:off x="2375342" y="6142427"/>
                <a:ext cx="149219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5735324" y="6142428"/>
                <a:ext cx="1920819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15" idx="4"/>
                <a:endCxn id="357" idx="1"/>
              </p:cNvCxnSpPr>
              <p:nvPr/>
            </p:nvCxnSpPr>
            <p:spPr>
              <a:xfrm rot="16200000" flipH="1">
                <a:off x="2890899" y="201196"/>
                <a:ext cx="2733137" cy="7107803"/>
              </a:xfrm>
              <a:prstGeom prst="bentConnector3">
                <a:avLst>
                  <a:gd name="adj1" fmla="val 8531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31" idx="1"/>
                <a:endCxn id="153" idx="0"/>
              </p:cNvCxnSpPr>
              <p:nvPr/>
            </p:nvCxnSpPr>
            <p:spPr>
              <a:xfrm rot="10800000" flipH="1" flipV="1">
                <a:off x="265287" y="866540"/>
                <a:ext cx="262188" cy="2013604"/>
              </a:xfrm>
              <a:prstGeom prst="bentConnector4">
                <a:avLst>
                  <a:gd name="adj1" fmla="val -87189"/>
                  <a:gd name="adj2" fmla="val 552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153" idx="4"/>
                <a:endCxn id="357" idx="0"/>
              </p:cNvCxnSpPr>
              <p:nvPr/>
            </p:nvCxnSpPr>
            <p:spPr>
              <a:xfrm rot="16200000" flipH="1">
                <a:off x="3345793" y="231387"/>
                <a:ext cx="1985857" cy="7622492"/>
              </a:xfrm>
              <a:prstGeom prst="bentConnector3">
                <a:avLst>
                  <a:gd name="adj1" fmla="val 88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344" idx="2"/>
                <a:endCxn id="357" idx="5"/>
              </p:cNvCxnSpPr>
              <p:nvPr/>
            </p:nvCxnSpPr>
            <p:spPr>
              <a:xfrm flipH="1" flipV="1">
                <a:off x="8488564" y="5537419"/>
                <a:ext cx="1154028" cy="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8999067" y="2551616"/>
                <a:ext cx="1768005" cy="1727034"/>
              </a:xfrm>
              <a:prstGeom prst="bentConnector3">
                <a:avLst>
                  <a:gd name="adj1" fmla="val -184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507" idx="4"/>
                <a:endCxn id="667" idx="3"/>
              </p:cNvCxnSpPr>
              <p:nvPr/>
            </p:nvCxnSpPr>
            <p:spPr>
              <a:xfrm rot="5400000">
                <a:off x="4065637" y="1976835"/>
                <a:ext cx="2462055" cy="74457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264" idx="0"/>
                <a:endCxn id="131" idx="4"/>
              </p:cNvCxnSpPr>
              <p:nvPr/>
            </p:nvCxnSpPr>
            <p:spPr>
              <a:xfrm flipV="1">
                <a:off x="8349241" y="2088119"/>
                <a:ext cx="0" cy="492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Elbow Connector 293"/>
              <p:cNvCxnSpPr>
                <a:stCxn id="131" idx="1"/>
                <a:endCxn id="130" idx="3"/>
              </p:cNvCxnSpPr>
              <p:nvPr/>
            </p:nvCxnSpPr>
            <p:spPr>
              <a:xfrm rot="16200000" flipV="1">
                <a:off x="7643161" y="1052983"/>
                <a:ext cx="613195" cy="333174"/>
              </a:xfrm>
              <a:prstGeom prst="bentConnector3">
                <a:avLst>
                  <a:gd name="adj1" fmla="val 2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Elbow Connector 320"/>
              <p:cNvCxnSpPr>
                <a:stCxn id="450" idx="0"/>
                <a:endCxn id="462" idx="3"/>
              </p:cNvCxnSpPr>
              <p:nvPr/>
            </p:nvCxnSpPr>
            <p:spPr>
              <a:xfrm rot="16200000" flipH="1">
                <a:off x="8466115" y="1767844"/>
                <a:ext cx="5169203" cy="2831399"/>
              </a:xfrm>
              <a:prstGeom prst="bentConnector4">
                <a:avLst>
                  <a:gd name="adj1" fmla="val -4422"/>
                  <a:gd name="adj2" fmla="val 12825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Elbow Connector 339"/>
              <p:cNvCxnSpPr>
                <a:stCxn id="322" idx="4"/>
                <a:endCxn id="333" idx="1"/>
              </p:cNvCxnSpPr>
              <p:nvPr/>
            </p:nvCxnSpPr>
            <p:spPr>
              <a:xfrm rot="16200000" flipH="1">
                <a:off x="8374380" y="5593797"/>
                <a:ext cx="232720" cy="14995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6179992" y="-352857"/>
                <a:ext cx="5071308" cy="5597802"/>
              </a:xfrm>
              <a:prstGeom prst="bentConnector3">
                <a:avLst>
                  <a:gd name="adj1" fmla="val -34810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6"/>
                <a:endCxn id="2" idx="7"/>
              </p:cNvCxnSpPr>
              <p:nvPr/>
            </p:nvCxnSpPr>
            <p:spPr>
              <a:xfrm flipH="1" flipV="1">
                <a:off x="6080954" y="-591957"/>
                <a:ext cx="1744843" cy="6734385"/>
              </a:xfrm>
              <a:prstGeom prst="bentConnector4">
                <a:avLst>
                  <a:gd name="adj1" fmla="val -306740"/>
                  <a:gd name="adj2" fmla="val 105760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1166473" y="1989437"/>
                <a:ext cx="0" cy="443881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63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/>
          <p:cNvSpPr/>
          <p:nvPr/>
        </p:nvSpPr>
        <p:spPr>
          <a:xfrm>
            <a:off x="-1181100" y="-1193800"/>
            <a:ext cx="14643100" cy="872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>
              <a:gd name="adj1" fmla="val 1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888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nROO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976021" y="3084759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282001" y="3079487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842</Words>
  <Application>Microsoft Office PowerPoint</Application>
  <PresentationFormat>Widescreen</PresentationFormat>
  <Paragraphs>703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159</cp:revision>
  <dcterms:created xsi:type="dcterms:W3CDTF">2018-02-01T00:47:01Z</dcterms:created>
  <dcterms:modified xsi:type="dcterms:W3CDTF">2018-06-19T04:40:20Z</dcterms:modified>
</cp:coreProperties>
</file>