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83" r:id="rId21"/>
    <p:sldId id="285" r:id="rId22"/>
    <p:sldId id="284" r:id="rId23"/>
    <p:sldId id="275" r:id="rId24"/>
    <p:sldId id="274" r:id="rId25"/>
    <p:sldId id="278" r:id="rId26"/>
    <p:sldId id="281" r:id="rId27"/>
    <p:sldId id="280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>
        <p:scale>
          <a:sx n="66" d="100"/>
          <a:sy n="66" d="100"/>
        </p:scale>
        <p:origin x="1806" y="10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  <a:endParaRPr lang="en-US" sz="1000" baseline="-25000" dirty="0"/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  <a:endParaRPr lang="en-US" sz="1000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</a:t>
            </a:r>
            <a:r>
              <a:rPr lang="en-US" sz="1000" dirty="0" err="1" smtClean="0"/>
              <a:t>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  <a:endParaRPr lang="en-US" sz="1000" baseline="-25000" dirty="0"/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  <a:endParaRPr lang="en-US" sz="1000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</a:t>
            </a:r>
            <a:r>
              <a:rPr lang="en-US" sz="1000" dirty="0" err="1" smtClean="0"/>
              <a:t>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  <a:endParaRPr lang="en-US" baseline="-250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  <a:endParaRPr lang="en-US" baseline="-25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r>
                <a:rPr lang="en-US" dirty="0" err="1" smtClean="0"/>
                <a:t>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88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6" name="Rectangle 5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772512" y="108535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</a:t>
                </a:r>
                <a:r>
                  <a:rPr lang="en-US" dirty="0" err="1" smtClean="0"/>
                  <a:t>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9007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10443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46660" y="2118737"/>
                <a:ext cx="6649604" cy="1228216"/>
              </a:xfrm>
              <a:prstGeom prst="bentConnector3">
                <a:avLst>
                  <a:gd name="adj1" fmla="val 106994"/>
                </a:avLst>
              </a:prstGeom>
              <a:ln w="82550" cmpd="thickThin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70397" y="6142428"/>
                <a:ext cx="18465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823817" y="1486633"/>
                <a:ext cx="1350055" cy="83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4"/>
              </p:cNvCxnSpPr>
              <p:nvPr/>
            </p:nvCxnSpPr>
            <p:spPr>
              <a:xfrm rot="5400000" flipH="1">
                <a:off x="10269026" y="701752"/>
                <a:ext cx="221445" cy="835217"/>
              </a:xfrm>
              <a:prstGeom prst="bentConnector3">
                <a:avLst>
                  <a:gd name="adj1" fmla="val -11444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>
                <a:off x="9590285" y="109790"/>
                <a:ext cx="121930" cy="2412179"/>
              </a:xfrm>
              <a:prstGeom prst="bentConnector5">
                <a:avLst>
                  <a:gd name="adj1" fmla="val 218732"/>
                  <a:gd name="adj2" fmla="val 43800"/>
                  <a:gd name="adj3" fmla="val -8748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5"/>
                <a:endCxn id="450" idx="2"/>
              </p:cNvCxnSpPr>
              <p:nvPr/>
            </p:nvCxnSpPr>
            <p:spPr>
              <a:xfrm rot="16200000" flipH="1">
                <a:off x="10416903" y="1024277"/>
                <a:ext cx="843740" cy="62112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6"/>
                <a:endCxn id="132" idx="2"/>
              </p:cNvCxnSpPr>
              <p:nvPr/>
            </p:nvCxnSpPr>
            <p:spPr>
              <a:xfrm flipV="1">
                <a:off x="11318992" y="853983"/>
                <a:ext cx="473722" cy="90272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1"/>
              </p:cNvCxnSpPr>
              <p:nvPr/>
            </p:nvCxnSpPr>
            <p:spPr>
              <a:xfrm flipV="1">
                <a:off x="10942166" y="682016"/>
                <a:ext cx="416584" cy="488118"/>
              </a:xfrm>
              <a:prstGeom prst="bentConnector3">
                <a:avLst>
                  <a:gd name="adj1" fmla="val 22563"/>
                </a:avLst>
              </a:prstGeom>
              <a:ln w="82550" cmpd="thickThin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6"/>
                <a:endCxn id="131" idx="0"/>
              </p:cNvCxnSpPr>
              <p:nvPr/>
            </p:nvCxnSpPr>
            <p:spPr>
              <a:xfrm>
                <a:off x="10762683" y="682017"/>
                <a:ext cx="94656" cy="403336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</a:t>
                </a:r>
                <a:r>
                  <a:rPr lang="en-US" dirty="0" err="1" smtClean="0"/>
                  <a:t>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5590</TotalTime>
  <Words>509</Words>
  <Application>Microsoft Office PowerPoint</Application>
  <PresentationFormat>Widescreen</PresentationFormat>
  <Paragraphs>416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127</cp:revision>
  <dcterms:created xsi:type="dcterms:W3CDTF">2018-02-01T00:47:01Z</dcterms:created>
  <dcterms:modified xsi:type="dcterms:W3CDTF">2018-05-18T07:55:48Z</dcterms:modified>
</cp:coreProperties>
</file>