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83" r:id="rId21"/>
    <p:sldId id="286" r:id="rId22"/>
    <p:sldId id="285" r:id="rId23"/>
    <p:sldId id="284" r:id="rId24"/>
    <p:sldId id="275" r:id="rId25"/>
    <p:sldId id="274" r:id="rId26"/>
    <p:sldId id="278" r:id="rId27"/>
    <p:sldId id="281" r:id="rId28"/>
    <p:sldId id="280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75" d="100"/>
          <a:sy n="75" d="100"/>
        </p:scale>
        <p:origin x="1446" y="103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4927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5602</TotalTime>
  <Words>541</Words>
  <Application>Microsoft Office PowerPoint</Application>
  <PresentationFormat>Widescreen</PresentationFormat>
  <Paragraphs>443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129</cp:revision>
  <dcterms:created xsi:type="dcterms:W3CDTF">2018-02-01T00:47:01Z</dcterms:created>
  <dcterms:modified xsi:type="dcterms:W3CDTF">2018-05-18T08:18:58Z</dcterms:modified>
</cp:coreProperties>
</file>