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2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7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10E0-3CB2-4B93-BE1B-ED6A53975F30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4635-B996-49C5-8B84-B85D3B3FE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52142" y="-1494584"/>
            <a:ext cx="5335535" cy="11543081"/>
            <a:chOff x="2252142" y="-1494584"/>
            <a:chExt cx="5335535" cy="115430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142" y="-1494584"/>
              <a:ext cx="5335535" cy="40005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142" y="2276081"/>
              <a:ext cx="5335535" cy="40005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142" y="6047989"/>
              <a:ext cx="5335535" cy="4000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4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Shirong Bai</dc:creator>
  <cp:lastModifiedBy>Shirong Bai</cp:lastModifiedBy>
  <cp:revision>2</cp:revision>
  <dcterms:created xsi:type="dcterms:W3CDTF">2018-03-02T03:50:52Z</dcterms:created>
  <dcterms:modified xsi:type="dcterms:W3CDTF">2018-03-02T04:07:21Z</dcterms:modified>
</cp:coreProperties>
</file>