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16083" y="560678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22886" y="1662013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22886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34717" y="3542540"/>
            <a:ext cx="102483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19" y="4231442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81007" y="3335149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869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6804" y="1554634"/>
            <a:ext cx="988626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2" idx="3"/>
            <a:endCxn id="3" idx="0"/>
          </p:cNvCxnSpPr>
          <p:nvPr/>
        </p:nvCxnSpPr>
        <p:spPr>
          <a:xfrm>
            <a:off x="6464580" y="729554"/>
            <a:ext cx="1382555" cy="93245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2"/>
            <a:endCxn id="4" idx="0"/>
          </p:cNvCxnSpPr>
          <p:nvPr/>
        </p:nvCxnSpPr>
        <p:spPr>
          <a:xfrm rot="5400000">
            <a:off x="7624571" y="2222328"/>
            <a:ext cx="445128" cy="12700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5" idx="0"/>
          </p:cNvCxnSpPr>
          <p:nvPr/>
        </p:nvCxnSpPr>
        <p:spPr>
          <a:xfrm rot="5400000">
            <a:off x="7467187" y="3162591"/>
            <a:ext cx="759897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2"/>
            <a:endCxn id="6" idx="3"/>
          </p:cNvCxnSpPr>
          <p:nvPr/>
        </p:nvCxnSpPr>
        <p:spPr>
          <a:xfrm rot="5400000">
            <a:off x="6998776" y="3551960"/>
            <a:ext cx="520026" cy="1176691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7" idx="2"/>
          </p:cNvCxnSpPr>
          <p:nvPr/>
        </p:nvCxnSpPr>
        <p:spPr>
          <a:xfrm rot="10800000">
            <a:off x="4311119" y="3672902"/>
            <a:ext cx="1099100" cy="7274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8" idx="2"/>
          </p:cNvCxnSpPr>
          <p:nvPr/>
        </p:nvCxnSpPr>
        <p:spPr>
          <a:xfrm rot="16200000" flipV="1">
            <a:off x="4034866" y="3058895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" idx="0"/>
            <a:endCxn id="9" idx="2"/>
          </p:cNvCxnSpPr>
          <p:nvPr/>
        </p:nvCxnSpPr>
        <p:spPr>
          <a:xfrm rot="16200000" flipV="1">
            <a:off x="4034865" y="2168638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0"/>
            <a:endCxn id="2" idx="1"/>
          </p:cNvCxnSpPr>
          <p:nvPr/>
        </p:nvCxnSpPr>
        <p:spPr>
          <a:xfrm rot="5400000" flipH="1" flipV="1">
            <a:off x="4551060" y="489611"/>
            <a:ext cx="825080" cy="1304966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/>
          <p:nvPr/>
        </p:nvSpPr>
        <p:spPr>
          <a:xfrm>
            <a:off x="3426939" y="33956"/>
            <a:ext cx="6395791" cy="63957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10" idx="6"/>
            <a:endCxn id="19" idx="0"/>
          </p:cNvCxnSpPr>
          <p:nvPr/>
        </p:nvCxnSpPr>
        <p:spPr>
          <a:xfrm>
            <a:off x="6996089" y="62237"/>
            <a:ext cx="2586644" cy="1874210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>
            <a:spLocks noChangeAspect="1"/>
          </p:cNvSpPr>
          <p:nvPr/>
        </p:nvSpPr>
        <p:spPr>
          <a:xfrm>
            <a:off x="3363711" y="-31876"/>
            <a:ext cx="6400800" cy="6400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012060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983782"/>
              <a:gd name="adj2" fmla="val 4697293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6464912"/>
              <a:gd name="adj2" fmla="val 740458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8513339"/>
              <a:gd name="adj2" fmla="val 9844837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0472156"/>
              <a:gd name="adj2" fmla="val 1142781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602525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-28311" y="-3933915"/>
            <a:ext cx="6645927" cy="9509492"/>
          </a:xfrm>
          <a:prstGeom prst="arc">
            <a:avLst>
              <a:gd name="adj1" fmla="val 21429169"/>
              <a:gd name="adj2" fmla="val 4678791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456322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1423428" y="-2010839"/>
            <a:ext cx="5487496" cy="7406640"/>
          </a:xfrm>
          <a:prstGeom prst="arc">
            <a:avLst>
              <a:gd name="adj1" fmla="val 20228158"/>
              <a:gd name="adj2" fmla="val 5480223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>
            <a:spLocks noChangeAspect="1"/>
          </p:cNvSpPr>
          <p:nvPr/>
        </p:nvSpPr>
        <p:spPr>
          <a:xfrm>
            <a:off x="208933" y="-5534900"/>
            <a:ext cx="6390494" cy="9144000"/>
          </a:xfrm>
          <a:prstGeom prst="arc">
            <a:avLst>
              <a:gd name="adj1" fmla="val 1630765"/>
              <a:gd name="adj2" fmla="val 5406928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765485" y="-3154942"/>
            <a:ext cx="6409304" cy="8137528"/>
            <a:chOff x="208933" y="-5534900"/>
            <a:chExt cx="9593435" cy="12180235"/>
          </a:xfrm>
        </p:grpSpPr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3399759" y="241864"/>
              <a:ext cx="6400800" cy="6400800"/>
            </a:xfrm>
            <a:prstGeom prst="arc">
              <a:avLst>
                <a:gd name="adj1" fmla="val 16805050"/>
                <a:gd name="adj2" fmla="val 20103395"/>
              </a:avLst>
            </a:prstGeom>
            <a:solidFill>
              <a:schemeClr val="bg1"/>
            </a:solidFill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20636489"/>
                <a:gd name="adj2" fmla="val 1261109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983782"/>
                <a:gd name="adj2" fmla="val 463042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6359187"/>
                <a:gd name="adj2" fmla="val 753291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8456322"/>
                <a:gd name="adj2" fmla="val 984483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0542843"/>
                <a:gd name="adj2" fmla="val 11340972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2010974"/>
                <a:gd name="adj2" fmla="val 1297606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3952431"/>
                <a:gd name="adj2" fmla="val 15720091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c 1"/>
            <p:cNvSpPr>
              <a:spLocks noChangeAspect="1"/>
            </p:cNvSpPr>
            <p:nvPr/>
          </p:nvSpPr>
          <p:spPr>
            <a:xfrm>
              <a:off x="1423428" y="-2010839"/>
              <a:ext cx="5487496" cy="7406640"/>
            </a:xfrm>
            <a:prstGeom prst="arc">
              <a:avLst>
                <a:gd name="adj1" fmla="val 20228158"/>
                <a:gd name="adj2" fmla="val 5480223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>
              <a:spLocks noChangeAspect="1"/>
            </p:cNvSpPr>
            <p:nvPr/>
          </p:nvSpPr>
          <p:spPr>
            <a:xfrm>
              <a:off x="208933" y="-5534900"/>
              <a:ext cx="6390494" cy="9144000"/>
            </a:xfrm>
            <a:prstGeom prst="arc">
              <a:avLst>
                <a:gd name="adj1" fmla="val 1630765"/>
                <a:gd name="adj2" fmla="val 5406928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01504" y="5444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OH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74602" y="19135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46205" y="3635123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nRO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550346" y="47793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633" y="417607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4187" y="3063712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747" y="2126461"/>
            <a:ext cx="77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9236" y="11594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62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65485" y="-3154942"/>
            <a:ext cx="6550455" cy="8303661"/>
            <a:chOff x="1765485" y="-3154942"/>
            <a:chExt cx="6550455" cy="8303661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765485" y="-3154942"/>
              <a:ext cx="6409304" cy="8137528"/>
              <a:chOff x="208933" y="-5534900"/>
              <a:chExt cx="9593435" cy="12180235"/>
            </a:xfrm>
          </p:grpSpPr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3399759" y="241864"/>
                <a:ext cx="6400800" cy="6400800"/>
              </a:xfrm>
              <a:prstGeom prst="arc">
                <a:avLst>
                  <a:gd name="adj1" fmla="val 16805050"/>
                  <a:gd name="adj2" fmla="val 20103395"/>
                </a:avLst>
              </a:prstGeom>
              <a:noFill/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20636489"/>
                  <a:gd name="adj2" fmla="val 1261109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983782"/>
                  <a:gd name="adj2" fmla="val 4630424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6359187"/>
                  <a:gd name="adj2" fmla="val 7532913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2010974"/>
                  <a:gd name="adj2" fmla="val 12976064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3952431"/>
                  <a:gd name="adj2" fmla="val 15720091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423428" y="-2010839"/>
                <a:ext cx="5487496" cy="7406640"/>
              </a:xfrm>
              <a:prstGeom prst="arc">
                <a:avLst>
                  <a:gd name="adj1" fmla="val 20228158"/>
                  <a:gd name="adj2" fmla="val 5480223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208933" y="-5534900"/>
                <a:ext cx="6390494" cy="9144000"/>
              </a:xfrm>
              <a:prstGeom prst="arc">
                <a:avLst>
                  <a:gd name="adj1" fmla="val 1630765"/>
                  <a:gd name="adj2" fmla="val 5406928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0542843"/>
                  <a:gd name="adj2" fmla="val 11340972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8456322"/>
                  <a:gd name="adj2" fmla="val 9844837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801504" y="54449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OH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4602" y="19135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nR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46205" y="3635123"/>
              <a:ext cx="669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nRO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0346" y="477938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2633" y="417607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187" y="3063712"/>
              <a:ext cx="1069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0747" y="2126461"/>
              <a:ext cx="773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9236" y="115949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CHO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65485" y="-3154942"/>
            <a:ext cx="6815807" cy="8544627"/>
            <a:chOff x="1765485" y="-3154942"/>
            <a:chExt cx="6815807" cy="8544627"/>
          </a:xfrm>
        </p:grpSpPr>
        <p:sp>
          <p:nvSpPr>
            <p:cNvPr id="11" name="Rectangle 10"/>
            <p:cNvSpPr/>
            <p:nvPr/>
          </p:nvSpPr>
          <p:spPr>
            <a:xfrm>
              <a:off x="3103685" y="316523"/>
              <a:ext cx="5477607" cy="5073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65485" y="-3154942"/>
              <a:ext cx="6550455" cy="8303661"/>
              <a:chOff x="1765485" y="-3154942"/>
              <a:chExt cx="6550455" cy="8303661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>
              <a:xfrm>
                <a:off x="1765485" y="-3154942"/>
                <a:ext cx="6409304" cy="8137528"/>
                <a:chOff x="208933" y="-5534900"/>
                <a:chExt cx="9593435" cy="12180235"/>
              </a:xfrm>
            </p:grpSpPr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3399759" y="241864"/>
                  <a:ext cx="6400800" cy="6400800"/>
                </a:xfrm>
                <a:prstGeom prst="arc">
                  <a:avLst>
                    <a:gd name="adj1" fmla="val 16805050"/>
                    <a:gd name="adj2" fmla="val 20103395"/>
                  </a:avLst>
                </a:prstGeom>
                <a:noFill/>
                <a:ln w="762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20636489"/>
                    <a:gd name="adj2" fmla="val 1261109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c 2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983782"/>
                    <a:gd name="adj2" fmla="val 4630424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6359187"/>
                    <a:gd name="adj2" fmla="val 7532913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2010974"/>
                    <a:gd name="adj2" fmla="val 12976064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3952431"/>
                    <a:gd name="adj2" fmla="val 15720091"/>
                  </a:avLst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Arc 1"/>
                <p:cNvSpPr>
                  <a:spLocks noChangeAspect="1"/>
                </p:cNvSpPr>
                <p:nvPr/>
              </p:nvSpPr>
              <p:spPr>
                <a:xfrm>
                  <a:off x="1423428" y="-2010839"/>
                  <a:ext cx="5487496" cy="7406640"/>
                </a:xfrm>
                <a:prstGeom prst="arc">
                  <a:avLst>
                    <a:gd name="adj1" fmla="val 20228158"/>
                    <a:gd name="adj2" fmla="val 5480223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>
                  <a:spLocks noChangeAspect="1"/>
                </p:cNvSpPr>
                <p:nvPr/>
              </p:nvSpPr>
              <p:spPr>
                <a:xfrm>
                  <a:off x="208933" y="-5534900"/>
                  <a:ext cx="6390494" cy="9144000"/>
                </a:xfrm>
                <a:prstGeom prst="arc">
                  <a:avLst>
                    <a:gd name="adj1" fmla="val 1630765"/>
                    <a:gd name="adj2" fmla="val 5406928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0542843"/>
                    <a:gd name="adj2" fmla="val 11340972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8456322"/>
                    <a:gd name="adj2" fmla="val 9844837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5801504" y="54449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OH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74602" y="191351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nR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46205" y="3635123"/>
                <a:ext cx="66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nRO</a:t>
                </a:r>
                <a:r>
                  <a:rPr lang="en-US" b="1" baseline="-25000" dirty="0" smtClean="0"/>
                  <a:t>2</a:t>
                </a:r>
                <a:endParaRPr lang="en-US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550346" y="4779387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2633" y="4176073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94187" y="3063712"/>
                <a:ext cx="10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70747" y="2126461"/>
                <a:ext cx="773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19236" y="115949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CHO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Shirong Bai</dc:creator>
  <cp:lastModifiedBy>Shirong Bai</cp:lastModifiedBy>
  <cp:revision>15</cp:revision>
  <dcterms:created xsi:type="dcterms:W3CDTF">2018-06-11T22:59:21Z</dcterms:created>
  <dcterms:modified xsi:type="dcterms:W3CDTF">2018-06-12T04:06:13Z</dcterms:modified>
</cp:coreProperties>
</file>