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75" r:id="rId29"/>
    <p:sldId id="274" r:id="rId30"/>
    <p:sldId id="278" r:id="rId31"/>
    <p:sldId id="281" r:id="rId32"/>
    <p:sldId id="280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2130" y="10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669</Words>
  <Application>Microsoft Office PowerPoint</Application>
  <PresentationFormat>Widescreen</PresentationFormat>
  <Paragraphs>551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133</cp:revision>
  <dcterms:created xsi:type="dcterms:W3CDTF">2018-02-01T00:47:01Z</dcterms:created>
  <dcterms:modified xsi:type="dcterms:W3CDTF">2018-05-18T17:59:17Z</dcterms:modified>
</cp:coreProperties>
</file>