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67" r:id="rId12"/>
    <p:sldId id="268" r:id="rId13"/>
    <p:sldId id="269" r:id="rId14"/>
    <p:sldId id="270" r:id="rId15"/>
    <p:sldId id="272" r:id="rId16"/>
    <p:sldId id="273" r:id="rId17"/>
    <p:sldId id="276" r:id="rId18"/>
    <p:sldId id="275" r:id="rId19"/>
    <p:sldId id="274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4775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07184" y="68552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4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925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2200" y="521135"/>
            <a:ext cx="7362825" cy="6181725"/>
            <a:chOff x="2362200" y="285750"/>
            <a:chExt cx="7362825" cy="6181725"/>
          </a:xfrm>
        </p:grpSpPr>
        <p:sp>
          <p:nvSpPr>
            <p:cNvPr id="3" name="Rectangle 2"/>
            <p:cNvSpPr/>
            <p:nvPr/>
          </p:nvSpPr>
          <p:spPr>
            <a:xfrm>
              <a:off x="2362200" y="285750"/>
              <a:ext cx="7362825" cy="6181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971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99716" y="33975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9716" y="23383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62906" y="57214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99716" y="56863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6290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47476" y="492712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47476" y="550879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62903" y="582629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27951" y="5826290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27951" y="5192990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70289" y="2914449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309324" y="2332777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09326" y="57214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62904" y="161646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5362942" y="2011598"/>
              <a:ext cx="2" cy="2431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5362944" y="4838170"/>
              <a:ext cx="2084532" cy="86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7747514" y="5322258"/>
              <a:ext cx="0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899739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3099764" y="769709"/>
              <a:ext cx="1963142" cy="1040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0"/>
              <a:endCxn id="20" idx="2"/>
            </p:cNvCxnSpPr>
            <p:nvPr/>
          </p:nvCxnSpPr>
          <p:spPr>
            <a:xfrm flipV="1">
              <a:off x="2999752" y="963769"/>
              <a:ext cx="2" cy="74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2999752" y="1910537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3099764" y="1810525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899739" y="297075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2999752" y="3170780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2999752" y="2733496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3099764" y="769709"/>
              <a:ext cx="1963142" cy="230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899739" y="396914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2999752" y="4169171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2999752" y="3792664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4117058" y="454056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4317083" y="4640575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3299791" y="4640575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647499" y="454056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5662981" y="4640574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7747322" y="2727910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4"/>
              <a:endCxn id="23" idx="0"/>
            </p:cNvCxnSpPr>
            <p:nvPr/>
          </p:nvCxnSpPr>
          <p:spPr>
            <a:xfrm>
              <a:off x="7747512" y="4740586"/>
              <a:ext cx="2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349066" y="301200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5662981" y="3182734"/>
              <a:ext cx="715378" cy="145787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6"/>
              <a:endCxn id="30" idx="1"/>
            </p:cNvCxnSpPr>
            <p:nvPr/>
          </p:nvCxnSpPr>
          <p:spPr>
            <a:xfrm>
              <a:off x="6549091" y="3112015"/>
              <a:ext cx="2211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5362941" y="4838170"/>
              <a:ext cx="3" cy="9881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8296531" y="592384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>
              <a:off x="5662981" y="769709"/>
              <a:ext cx="1646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647310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7747322" y="1910537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7747323" y="967275"/>
              <a:ext cx="1" cy="74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5662979" y="1810525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4217071" y="1814032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3099764" y="1814032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5662978" y="602385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2" idx="6"/>
              <a:endCxn id="26" idx="1"/>
            </p:cNvCxnSpPr>
            <p:nvPr/>
          </p:nvCxnSpPr>
          <p:spPr>
            <a:xfrm>
              <a:off x="8496556" y="6023856"/>
              <a:ext cx="2313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0"/>
              <a:endCxn id="27" idx="2"/>
            </p:cNvCxnSpPr>
            <p:nvPr/>
          </p:nvCxnSpPr>
          <p:spPr>
            <a:xfrm flipH="1" flipV="1">
              <a:off x="9070942" y="5588123"/>
              <a:ext cx="1" cy="23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5662979" y="1814032"/>
              <a:ext cx="715380" cy="1227263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4726054" y="2253353"/>
              <a:ext cx="4307378" cy="3033602"/>
            </a:xfrm>
            <a:prstGeom prst="bentConnector3">
              <a:avLst>
                <a:gd name="adj1" fmla="val 10530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543723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007694" y="33556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526352"/>
            <a:ext cx="1021456" cy="14285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284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55347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5634796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1021458" cy="125655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430297" y="2215986"/>
            <a:ext cx="3603993" cy="3033602"/>
          </a:xfrm>
          <a:prstGeom prst="bentConnector3">
            <a:avLst>
              <a:gd name="adj1" fmla="val 106343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75294" y="0"/>
            <a:ext cx="406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 catalytic cycles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62363" y="1445418"/>
            <a:ext cx="6472237" cy="4568519"/>
            <a:chOff x="3662363" y="1445418"/>
            <a:chExt cx="6472237" cy="4568519"/>
          </a:xfrm>
        </p:grpSpPr>
        <p:sp>
          <p:nvSpPr>
            <p:cNvPr id="7" name="Rectangle 6"/>
            <p:cNvSpPr/>
            <p:nvPr/>
          </p:nvSpPr>
          <p:spPr>
            <a:xfrm>
              <a:off x="3662363" y="1445418"/>
              <a:ext cx="6472237" cy="4568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372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2" cy="243143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669633" y="4954900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4954899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015531" y="3526352"/>
              <a:ext cx="1021456" cy="142857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152495"/>
              <a:ext cx="3" cy="2847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347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3479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30297" y="2215986"/>
              <a:ext cx="3603993" cy="3033602"/>
            </a:xfrm>
            <a:prstGeom prst="bentConnector3">
              <a:avLst>
                <a:gd name="adj1" fmla="val 10634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052266" y="47084"/>
            <a:ext cx="35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1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52266" y="1930790"/>
            <a:ext cx="5796840" cy="3949199"/>
            <a:chOff x="4052266" y="1930790"/>
            <a:chExt cx="5796840" cy="3949199"/>
          </a:xfrm>
        </p:grpSpPr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19964" y="4628609"/>
              <a:ext cx="991055" cy="652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err="1" smtClean="0"/>
                <a:t>Npropyloo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well_1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smtClean="0"/>
                <a:t>QOOH_1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84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0" cy="23026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>
              <a:off x="5669633" y="4954900"/>
              <a:ext cx="5503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211019" y="4954899"/>
              <a:ext cx="1789030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211019" y="3526352"/>
              <a:ext cx="825968" cy="142854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281191"/>
              <a:ext cx="1" cy="20366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8240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82421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06484" y="2239798"/>
              <a:ext cx="3651618" cy="3033602"/>
            </a:xfrm>
            <a:prstGeom prst="bentConnector3">
              <a:avLst>
                <a:gd name="adj1" fmla="val 10626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33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9501" y="1495425"/>
            <a:ext cx="6610350" cy="4581525"/>
            <a:chOff x="3619501" y="1495425"/>
            <a:chExt cx="6610350" cy="4581525"/>
          </a:xfrm>
        </p:grpSpPr>
        <p:sp>
          <p:nvSpPr>
            <p:cNvPr id="4" name="Rectangle 3"/>
            <p:cNvSpPr/>
            <p:nvPr/>
          </p:nvSpPr>
          <p:spPr>
            <a:xfrm>
              <a:off x="3619501" y="1495425"/>
              <a:ext cx="6610350" cy="4581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052266" y="1930790"/>
              <a:ext cx="5796840" cy="3949199"/>
              <a:chOff x="4052266" y="1930790"/>
              <a:chExt cx="5796840" cy="394919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052266" y="4757362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prod_1</a:t>
                </a:r>
                <a:endParaRPr lang="en-US" sz="10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052266" y="3711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frag_1</a:t>
                </a:r>
                <a:endParaRPr lang="en-US" sz="1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52266" y="2652688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vinoxy</a:t>
                </a:r>
                <a:endParaRPr lang="en-US" sz="10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219964" y="4628609"/>
                <a:ext cx="991055" cy="6525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err="1" smtClean="0"/>
                  <a:t>Npropyloo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  <a:endParaRPr lang="en-US" sz="1000" dirty="0" smtClean="0"/>
              </a:p>
              <a:p>
                <a:pPr algn="ctr"/>
                <a:r>
                  <a:rPr lang="en-US" sz="1000" dirty="0" smtClean="0"/>
                  <a:t>well_1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smtClean="0"/>
                  <a:t>QOOH_1</a:t>
                </a:r>
                <a:endParaRPr lang="en-US" sz="1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415453" y="5484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prod_2</a:t>
                </a:r>
                <a:endParaRPr lang="en-US" sz="10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661874" y="2647102"/>
                <a:ext cx="87599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npropylooh</a:t>
                </a:r>
                <a:endParaRPr lang="en-US" sz="1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415454" y="1930790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OH</a:t>
                </a:r>
                <a:endParaRPr lang="en-US" sz="1000" dirty="0"/>
              </a:p>
            </p:txBody>
          </p:sp>
          <p:cxnSp>
            <p:nvCxnSpPr>
              <p:cNvPr id="5" name="Straight Arrow Connector 4"/>
              <p:cNvCxnSpPr>
                <a:stCxn id="22" idx="2"/>
                <a:endCxn id="21" idx="0"/>
              </p:cNvCxnSpPr>
              <p:nvPr/>
            </p:nvCxnSpPr>
            <p:spPr>
              <a:xfrm>
                <a:off x="6715492" y="2325923"/>
                <a:ext cx="0" cy="23026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4252289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8" idx="0"/>
                <a:endCxn id="2" idx="4"/>
              </p:cNvCxnSpPr>
              <p:nvPr/>
            </p:nvCxnSpPr>
            <p:spPr>
              <a:xfrm flipH="1" flipV="1">
                <a:off x="4352302" y="2224862"/>
                <a:ext cx="2" cy="4278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" idx="6"/>
                <a:endCxn id="22" idx="1"/>
              </p:cNvCxnSpPr>
              <p:nvPr/>
            </p:nvCxnSpPr>
            <p:spPr>
              <a:xfrm>
                <a:off x="4452314" y="2124850"/>
                <a:ext cx="1963140" cy="35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252289" y="328508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17" idx="0"/>
                <a:endCxn id="48" idx="4"/>
              </p:cNvCxnSpPr>
              <p:nvPr/>
            </p:nvCxnSpPr>
            <p:spPr>
              <a:xfrm flipH="1" flipV="1">
                <a:off x="4352302" y="3485105"/>
                <a:ext cx="2" cy="2267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48" idx="0"/>
                <a:endCxn id="18" idx="2"/>
              </p:cNvCxnSpPr>
              <p:nvPr/>
            </p:nvCxnSpPr>
            <p:spPr>
              <a:xfrm flipV="1">
                <a:off x="4352302" y="3047821"/>
                <a:ext cx="2" cy="2372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252289" y="4283471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16" idx="0"/>
                <a:endCxn id="58" idx="4"/>
              </p:cNvCxnSpPr>
              <p:nvPr/>
            </p:nvCxnSpPr>
            <p:spPr>
              <a:xfrm flipH="1" flipV="1">
                <a:off x="4352302" y="4483496"/>
                <a:ext cx="2" cy="2738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8" idx="0"/>
                <a:endCxn id="17" idx="2"/>
              </p:cNvCxnSpPr>
              <p:nvPr/>
            </p:nvCxnSpPr>
            <p:spPr>
              <a:xfrm flipV="1">
                <a:off x="4352302" y="4106989"/>
                <a:ext cx="2" cy="1764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5469608" y="485488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21" idx="1"/>
                <a:endCxn id="73" idx="6"/>
              </p:cNvCxnSpPr>
              <p:nvPr/>
            </p:nvCxnSpPr>
            <p:spPr>
              <a:xfrm flipH="1">
                <a:off x="5669633" y="4954900"/>
                <a:ext cx="5503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3" idx="2"/>
                <a:endCxn id="16" idx="3"/>
              </p:cNvCxnSpPr>
              <p:nvPr/>
            </p:nvCxnSpPr>
            <p:spPr>
              <a:xfrm flipH="1">
                <a:off x="4652341" y="4954900"/>
                <a:ext cx="817267" cy="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9000049" y="4854886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21" idx="3"/>
                <a:endCxn id="82" idx="2"/>
              </p:cNvCxnSpPr>
              <p:nvPr/>
            </p:nvCxnSpPr>
            <p:spPr>
              <a:xfrm flipV="1">
                <a:off x="7211019" y="4954899"/>
                <a:ext cx="1789030" cy="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0"/>
                <a:endCxn id="31" idx="2"/>
              </p:cNvCxnSpPr>
              <p:nvPr/>
            </p:nvCxnSpPr>
            <p:spPr>
              <a:xfrm flipH="1" flipV="1">
                <a:off x="9099872" y="3042235"/>
                <a:ext cx="190" cy="181265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8007694" y="335562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21" idx="3"/>
                <a:endCxn id="98" idx="3"/>
              </p:cNvCxnSpPr>
              <p:nvPr/>
            </p:nvCxnSpPr>
            <p:spPr>
              <a:xfrm flipV="1">
                <a:off x="7211019" y="3526352"/>
                <a:ext cx="825968" cy="142854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6715491" y="5281191"/>
                <a:ext cx="1" cy="20366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9649081" y="5582408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8999860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Arrow Connector 128"/>
              <p:cNvCxnSpPr>
                <a:stCxn id="31" idx="0"/>
                <a:endCxn id="127" idx="4"/>
              </p:cNvCxnSpPr>
              <p:nvPr/>
            </p:nvCxnSpPr>
            <p:spPr>
              <a:xfrm flipV="1">
                <a:off x="9099872" y="2224862"/>
                <a:ext cx="1" cy="42224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27" idx="2"/>
                <a:endCxn id="22" idx="3"/>
              </p:cNvCxnSpPr>
              <p:nvPr/>
            </p:nvCxnSpPr>
            <p:spPr>
              <a:xfrm flipH="1">
                <a:off x="7015529" y="2124850"/>
                <a:ext cx="1984331" cy="35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73" idx="0"/>
                <a:endCxn id="22" idx="1"/>
              </p:cNvCxnSpPr>
              <p:nvPr/>
            </p:nvCxnSpPr>
            <p:spPr>
              <a:xfrm flipV="1">
                <a:off x="5569621" y="2128357"/>
                <a:ext cx="845833" cy="27265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58" idx="6"/>
                <a:endCxn id="22" idx="1"/>
              </p:cNvCxnSpPr>
              <p:nvPr/>
            </p:nvCxnSpPr>
            <p:spPr>
              <a:xfrm flipV="1">
                <a:off x="4452314" y="2128357"/>
                <a:ext cx="1963140" cy="22551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5" idx="3"/>
                <a:endCxn id="112" idx="2"/>
              </p:cNvCxnSpPr>
              <p:nvPr/>
            </p:nvCxnSpPr>
            <p:spPr>
              <a:xfrm flipV="1">
                <a:off x="7015528" y="5682421"/>
                <a:ext cx="2633553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98" idx="1"/>
                <a:endCxn id="22" idx="3"/>
              </p:cNvCxnSpPr>
              <p:nvPr/>
            </p:nvCxnSpPr>
            <p:spPr>
              <a:xfrm flipH="1" flipV="1">
                <a:off x="7015529" y="2128357"/>
                <a:ext cx="1021458" cy="125655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Elbow Connector 330"/>
              <p:cNvCxnSpPr>
                <a:stCxn id="112" idx="0"/>
                <a:endCxn id="22" idx="0"/>
              </p:cNvCxnSpPr>
              <p:nvPr/>
            </p:nvCxnSpPr>
            <p:spPr>
              <a:xfrm rot="16200000" flipV="1">
                <a:off x="6406484" y="2239798"/>
                <a:ext cx="3651618" cy="3033602"/>
              </a:xfrm>
              <a:prstGeom prst="bentConnector3">
                <a:avLst>
                  <a:gd name="adj1" fmla="val 106260"/>
                </a:avLst>
              </a:prstGeom>
              <a:ln w="3810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8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473616" y="353235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3200828" y="35323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935214" y="352762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2564701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300909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833589" y="3532355"/>
            <a:ext cx="60007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9622788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833589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7048702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964497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964498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9514517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95357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9483384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833589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 flipH="1">
            <a:off x="6133625" y="2859445"/>
            <a:ext cx="1" cy="6729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500935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1"/>
            <a:endCxn id="2" idx="6"/>
          </p:cNvCxnSpPr>
          <p:nvPr/>
        </p:nvCxnSpPr>
        <p:spPr>
          <a:xfrm flipH="1">
            <a:off x="1700960" y="3725192"/>
            <a:ext cx="234254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764727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2964752" y="3729890"/>
            <a:ext cx="23607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2"/>
            <a:endCxn id="18" idx="3"/>
          </p:cNvCxnSpPr>
          <p:nvPr/>
        </p:nvCxnSpPr>
        <p:spPr>
          <a:xfrm flipH="1" flipV="1">
            <a:off x="2535289" y="3725192"/>
            <a:ext cx="229438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048398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4248423" y="3729891"/>
            <a:ext cx="225193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3800903" y="3729890"/>
            <a:ext cx="24749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349776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549801" y="3729891"/>
            <a:ext cx="283788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5073691" y="3729891"/>
            <a:ext cx="27608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33343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133355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9233368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248728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448753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207477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024842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9124855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648777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8307489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8307489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6129237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2"/>
            <a:endCxn id="19" idx="1"/>
          </p:cNvCxnSpPr>
          <p:nvPr/>
        </p:nvCxnSpPr>
        <p:spPr>
          <a:xfrm rot="16200000" flipH="1">
            <a:off x="1952543" y="4205466"/>
            <a:ext cx="894866" cy="329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6128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6033613" y="26594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433661" y="2878369"/>
            <a:ext cx="915080" cy="851553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4614818" y="2411107"/>
            <a:ext cx="2053743" cy="383800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964129" y="1760418"/>
            <a:ext cx="2053743" cy="16851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6433664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6340099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690768" y="2216560"/>
            <a:ext cx="885719" cy="1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2" idx="0"/>
            <a:endCxn id="22" idx="1"/>
          </p:cNvCxnSpPr>
          <p:nvPr/>
        </p:nvCxnSpPr>
        <p:spPr>
          <a:xfrm rot="5400000" flipH="1" flipV="1">
            <a:off x="2690397" y="486687"/>
            <a:ext cx="2053743" cy="42326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Elbow Connector 462"/>
          <p:cNvCxnSpPr>
            <a:stCxn id="2" idx="4"/>
            <a:endCxn id="20" idx="0"/>
          </p:cNvCxnSpPr>
          <p:nvPr/>
        </p:nvCxnSpPr>
        <p:spPr>
          <a:xfrm rot="5400000">
            <a:off x="1205871" y="4224980"/>
            <a:ext cx="7901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654788" y="1752896"/>
            <a:ext cx="1585388" cy="427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7287206" y="2773907"/>
            <a:ext cx="592557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6474791" y="3586321"/>
            <a:ext cx="232744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2864739" y="3829903"/>
            <a:ext cx="1" cy="79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9224867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2864739" y="1571675"/>
            <a:ext cx="7494640" cy="3443515"/>
          </a:xfrm>
          <a:prstGeom prst="bentConnector4">
            <a:avLst>
              <a:gd name="adj1" fmla="val -3050"/>
              <a:gd name="adj2" fmla="val 13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747822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5406924" y="4354153"/>
            <a:ext cx="1153367" cy="300036"/>
          </a:xfrm>
          <a:prstGeom prst="bentConnector4">
            <a:avLst>
              <a:gd name="adj1" fmla="val 8467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396273" y="314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2177801" y="314303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577876" y="227217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1577876" y="487934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57787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4683427" y="2812083"/>
            <a:ext cx="1578598" cy="1057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961889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172690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387803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303598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303599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853618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034458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822485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172690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>
            <a:off x="5472725" y="2351904"/>
            <a:ext cx="1" cy="4601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777904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1877914" y="1671688"/>
            <a:ext cx="3" cy="600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77912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1977937" y="3340604"/>
            <a:ext cx="19986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H="1" flipV="1">
            <a:off x="1877914" y="2667309"/>
            <a:ext cx="11" cy="57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89159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3189184" y="3340605"/>
            <a:ext cx="207089" cy="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2777876" y="3340604"/>
            <a:ext cx="21128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81903" y="32405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4381928" y="3340599"/>
            <a:ext cx="301499" cy="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3996348" y="3340599"/>
            <a:ext cx="18555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372444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8472456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8572469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587829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6787854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7546578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363943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463956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6987878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7646590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7646590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5468338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V="1">
            <a:off x="1577876" y="2469743"/>
            <a:ext cx="12700" cy="26071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5700388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5372712" y="215187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262025" y="2878369"/>
            <a:ext cx="425817" cy="462260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895078" y="1962974"/>
            <a:ext cx="1664451" cy="89077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298703" y="1366605"/>
            <a:ext cx="1664457" cy="208351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5772765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5679200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283638" y="1962789"/>
            <a:ext cx="378178" cy="3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247659" y="1499124"/>
            <a:ext cx="1077847" cy="427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6597150" y="2744751"/>
            <a:ext cx="650870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5784736" y="3557164"/>
            <a:ext cx="291057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1877914" y="3440617"/>
            <a:ext cx="11" cy="14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8563968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1877914" y="1571675"/>
            <a:ext cx="7820566" cy="3702798"/>
          </a:xfrm>
          <a:prstGeom prst="bentConnector4">
            <a:avLst>
              <a:gd name="adj1" fmla="val -2923"/>
              <a:gd name="adj2" fmla="val 124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086923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4716868" y="4324997"/>
            <a:ext cx="1211680" cy="300036"/>
          </a:xfrm>
          <a:prstGeom prst="bentConnector4">
            <a:avLst>
              <a:gd name="adj1" fmla="val 14201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>
            <a:off x="1977929" y="1571676"/>
            <a:ext cx="3194761" cy="4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H="1" flipV="1">
            <a:off x="1877915" y="1174045"/>
            <a:ext cx="2" cy="29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grpSp>
        <p:nvGrpSpPr>
          <p:cNvPr id="693" name="Group 692"/>
          <p:cNvGrpSpPr/>
          <p:nvPr/>
        </p:nvGrpSpPr>
        <p:grpSpPr>
          <a:xfrm>
            <a:off x="1233181" y="637562"/>
            <a:ext cx="8841997" cy="5687737"/>
            <a:chOff x="1233181" y="637562"/>
            <a:chExt cx="8841997" cy="5687737"/>
          </a:xfrm>
        </p:grpSpPr>
        <p:grpSp>
          <p:nvGrpSpPr>
            <p:cNvPr id="61" name="Group 60"/>
            <p:cNvGrpSpPr/>
            <p:nvPr/>
          </p:nvGrpSpPr>
          <p:grpSpPr>
            <a:xfrm>
              <a:off x="1233181" y="637562"/>
              <a:ext cx="8841997" cy="5687737"/>
              <a:chOff x="1233181" y="637562"/>
              <a:chExt cx="8841997" cy="568773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233181" y="637562"/>
                <a:ext cx="8841997" cy="5687737"/>
                <a:chOff x="1233181" y="637562"/>
                <a:chExt cx="8841997" cy="568773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233181" y="637562"/>
                  <a:ext cx="8841997" cy="56877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3396273" y="3143063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prod_1</a:t>
                  </a:r>
                  <a:endParaRPr lang="en-US" sz="1000" dirty="0"/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177801" y="3143037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frag_1</a:t>
                  </a:r>
                  <a:endParaRPr lang="en-US" sz="1000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1577876" y="227217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vinoxy</a:t>
                  </a:r>
                  <a:endParaRPr lang="en-US" sz="1000" dirty="0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577876" y="4879340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CH</a:t>
                  </a:r>
                  <a:r>
                    <a:rPr lang="en-US" sz="1000" baseline="-25000" dirty="0" smtClean="0"/>
                    <a:t>2</a:t>
                  </a:r>
                  <a:r>
                    <a:rPr lang="en-US" sz="1000" dirty="0" smtClean="0"/>
                    <a:t>O</a:t>
                  </a:r>
                  <a:endParaRPr lang="en-US" sz="1000" dirty="0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1577877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CO</a:t>
                  </a:r>
                  <a:endParaRPr lang="en-US" sz="10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8961889" y="44986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ipropyl</a:t>
                  </a:r>
                  <a:endParaRPr lang="en-US" sz="1000" dirty="0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172690" y="523562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</a:t>
                  </a:r>
                  <a:r>
                    <a:rPr lang="en-US" sz="1000" baseline="-25000" dirty="0" smtClean="0"/>
                    <a:t>3</a:t>
                  </a:r>
                  <a:r>
                    <a:rPr lang="en-US" sz="1000" dirty="0" smtClean="0"/>
                    <a:t>H</a:t>
                  </a:r>
                  <a:r>
                    <a:rPr lang="en-US" sz="1000" baseline="-25000" dirty="0" smtClean="0"/>
                    <a:t>6</a:t>
                  </a:r>
                  <a:endParaRPr lang="en-US" sz="1000" baseline="-25000" dirty="0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87803" y="42059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prod_2</a:t>
                  </a:r>
                  <a:endParaRPr lang="en-US" sz="1000" dirty="0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7303598" y="4879340"/>
                  <a:ext cx="685983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allyloxy</a:t>
                  </a:r>
                  <a:endParaRPr lang="en-US" sz="1000" dirty="0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7303599" y="5656211"/>
                  <a:ext cx="685982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acrolein</a:t>
                  </a:r>
                  <a:endParaRPr lang="en-US" sz="1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8853618" y="2580791"/>
                  <a:ext cx="816618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propoxide</a:t>
                  </a:r>
                  <a:endParaRPr lang="en-US" sz="1000" baseline="-25000" dirty="0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8034458" y="3523405"/>
                  <a:ext cx="87599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npropylooh</a:t>
                  </a:r>
                  <a:endParaRPr lang="en-US" sz="1000" dirty="0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8822485" y="1360127"/>
                  <a:ext cx="875995" cy="4379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npropyloxy</a:t>
                  </a:r>
                  <a:endParaRPr lang="en-US" sz="10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5223024" y="1378568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OH</a:t>
                  </a:r>
                  <a:endParaRPr lang="en-US" sz="1000" dirty="0"/>
                </a:p>
              </p:txBody>
            </p:sp>
            <p:cxnSp>
              <p:nvCxnSpPr>
                <p:cNvPr id="5" name="Straight Arrow Connector 4"/>
                <p:cNvCxnSpPr>
                  <a:stCxn id="150" idx="4"/>
                  <a:endCxn id="7" idx="0"/>
                </p:cNvCxnSpPr>
                <p:nvPr/>
              </p:nvCxnSpPr>
              <p:spPr>
                <a:xfrm>
                  <a:off x="5519752" y="2215560"/>
                  <a:ext cx="0" cy="21921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Oval 1"/>
                <p:cNvSpPr/>
                <p:nvPr/>
              </p:nvSpPr>
              <p:spPr>
                <a:xfrm>
                  <a:off x="1777904" y="147166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stCxn id="18" idx="0"/>
                  <a:endCxn id="2" idx="4"/>
                </p:cNvCxnSpPr>
                <p:nvPr/>
              </p:nvCxnSpPr>
              <p:spPr>
                <a:xfrm flipV="1">
                  <a:off x="1877914" y="1671688"/>
                  <a:ext cx="3" cy="6004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1777912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>
                  <a:stCxn id="17" idx="1"/>
                  <a:endCxn id="48" idx="6"/>
                </p:cNvCxnSpPr>
                <p:nvPr/>
              </p:nvCxnSpPr>
              <p:spPr>
                <a:xfrm flipH="1">
                  <a:off x="1977937" y="3340604"/>
                  <a:ext cx="199864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48" idx="0"/>
                  <a:endCxn id="18" idx="2"/>
                </p:cNvCxnSpPr>
                <p:nvPr/>
              </p:nvCxnSpPr>
              <p:spPr>
                <a:xfrm flipH="1" flipV="1">
                  <a:off x="1877914" y="2667309"/>
                  <a:ext cx="11" cy="57328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2989159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Arrow Connector 51"/>
                <p:cNvCxnSpPr>
                  <a:stCxn id="16" idx="1"/>
                  <a:endCxn id="58" idx="6"/>
                </p:cNvCxnSpPr>
                <p:nvPr/>
              </p:nvCxnSpPr>
              <p:spPr>
                <a:xfrm flipH="1" flipV="1">
                  <a:off x="3189184" y="3340605"/>
                  <a:ext cx="207089" cy="2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58" idx="2"/>
                  <a:endCxn id="17" idx="3"/>
                </p:cNvCxnSpPr>
                <p:nvPr/>
              </p:nvCxnSpPr>
              <p:spPr>
                <a:xfrm flipH="1" flipV="1">
                  <a:off x="2777876" y="3340604"/>
                  <a:ext cx="211283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4181903" y="3240586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>
                  <a:stCxn id="7" idx="1"/>
                  <a:endCxn id="73" idx="6"/>
                </p:cNvCxnSpPr>
                <p:nvPr/>
              </p:nvCxnSpPr>
              <p:spPr>
                <a:xfrm flipH="1">
                  <a:off x="4381928" y="3337707"/>
                  <a:ext cx="234889" cy="289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73" idx="2"/>
                  <a:endCxn id="16" idx="3"/>
                </p:cNvCxnSpPr>
                <p:nvPr/>
              </p:nvCxnSpPr>
              <p:spPr>
                <a:xfrm flipH="1">
                  <a:off x="3996348" y="3340599"/>
                  <a:ext cx="185555" cy="3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/>
                <p:cNvSpPr/>
                <p:nvPr/>
              </p:nvSpPr>
              <p:spPr>
                <a:xfrm>
                  <a:off x="8372444" y="459620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Arrow Connector 85"/>
                <p:cNvCxnSpPr>
                  <a:stCxn id="82" idx="0"/>
                  <a:endCxn id="31" idx="2"/>
                </p:cNvCxnSpPr>
                <p:nvPr/>
              </p:nvCxnSpPr>
              <p:spPr>
                <a:xfrm flipH="1" flipV="1">
                  <a:off x="8472456" y="3918538"/>
                  <a:ext cx="1" cy="677663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82" idx="6"/>
                  <a:endCxn id="23" idx="1"/>
                </p:cNvCxnSpPr>
                <p:nvPr/>
              </p:nvCxnSpPr>
              <p:spPr>
                <a:xfrm flipV="1">
                  <a:off x="8572469" y="4696213"/>
                  <a:ext cx="38942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/>
                <p:cNvSpPr/>
                <p:nvPr/>
              </p:nvSpPr>
              <p:spPr>
                <a:xfrm>
                  <a:off x="6587829" y="2678344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Arrow Connector 101"/>
                <p:cNvCxnSpPr>
                  <a:stCxn id="98" idx="6"/>
                  <a:endCxn id="30" idx="1"/>
                </p:cNvCxnSpPr>
                <p:nvPr/>
              </p:nvCxnSpPr>
              <p:spPr>
                <a:xfrm>
                  <a:off x="6787854" y="2778357"/>
                  <a:ext cx="206576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/>
                <p:cNvSpPr/>
                <p:nvPr/>
              </p:nvSpPr>
              <p:spPr>
                <a:xfrm>
                  <a:off x="7546576" y="43034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8363943" y="147642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Straight Arrow Connector 128"/>
                <p:cNvCxnSpPr>
                  <a:stCxn id="31" idx="0"/>
                  <a:endCxn id="127" idx="4"/>
                </p:cNvCxnSpPr>
                <p:nvPr/>
              </p:nvCxnSpPr>
              <p:spPr>
                <a:xfrm flipH="1" flipV="1">
                  <a:off x="8463956" y="1671688"/>
                  <a:ext cx="8500" cy="185171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25" idx="3"/>
                  <a:endCxn id="112" idx="2"/>
                </p:cNvCxnSpPr>
                <p:nvPr/>
              </p:nvCxnSpPr>
              <p:spPr>
                <a:xfrm flipV="1">
                  <a:off x="6987878" y="4403512"/>
                  <a:ext cx="558698" cy="1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112" idx="4"/>
                  <a:endCxn id="26" idx="0"/>
                </p:cNvCxnSpPr>
                <p:nvPr/>
              </p:nvCxnSpPr>
              <p:spPr>
                <a:xfrm>
                  <a:off x="7646589" y="4503524"/>
                  <a:ext cx="1" cy="3758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26" idx="2"/>
                  <a:endCxn id="27" idx="0"/>
                </p:cNvCxnSpPr>
                <p:nvPr/>
              </p:nvCxnSpPr>
              <p:spPr>
                <a:xfrm>
                  <a:off x="7646590" y="5274473"/>
                  <a:ext cx="0" cy="3817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Elbow Connector 330"/>
                <p:cNvCxnSpPr>
                  <a:stCxn id="112" idx="0"/>
                  <a:endCxn id="22" idx="3"/>
                </p:cNvCxnSpPr>
                <p:nvPr/>
              </p:nvCxnSpPr>
              <p:spPr>
                <a:xfrm rot="16200000" flipV="1">
                  <a:off x="5371162" y="2028072"/>
                  <a:ext cx="2727364" cy="1823490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Elbow Connector 117"/>
                <p:cNvCxnSpPr>
                  <a:stCxn id="18" idx="1"/>
                  <a:endCxn id="19" idx="1"/>
                </p:cNvCxnSpPr>
                <p:nvPr/>
              </p:nvCxnSpPr>
              <p:spPr>
                <a:xfrm rot="10800000" flipV="1">
                  <a:off x="1577876" y="2469743"/>
                  <a:ext cx="12700" cy="2607164"/>
                </a:xfrm>
                <a:prstGeom prst="bent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ounded Rectangle 144"/>
                <p:cNvSpPr/>
                <p:nvPr/>
              </p:nvSpPr>
              <p:spPr>
                <a:xfrm>
                  <a:off x="5700388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fuel</a:t>
                  </a:r>
                  <a:endParaRPr lang="en-US" sz="1000" dirty="0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5419739" y="201553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7" name="Elbow Connector 346"/>
                <p:cNvCxnSpPr>
                  <a:stCxn id="7" idx="3"/>
                  <a:endCxn id="98" idx="4"/>
                </p:cNvCxnSpPr>
                <p:nvPr/>
              </p:nvCxnSpPr>
              <p:spPr>
                <a:xfrm flipV="1">
                  <a:off x="6422687" y="2878369"/>
                  <a:ext cx="265155" cy="459338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Elbow Connector 139"/>
                <p:cNvCxnSpPr>
                  <a:stCxn id="73" idx="0"/>
                  <a:endCxn id="22" idx="1"/>
                </p:cNvCxnSpPr>
                <p:nvPr/>
              </p:nvCxnSpPr>
              <p:spPr>
                <a:xfrm rot="5400000" flipH="1" flipV="1">
                  <a:off x="3920245" y="1937807"/>
                  <a:ext cx="1664451" cy="941108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Elbow Connector 148"/>
                <p:cNvCxnSpPr>
                  <a:stCxn id="58" idx="0"/>
                  <a:endCxn id="22" idx="1"/>
                </p:cNvCxnSpPr>
                <p:nvPr/>
              </p:nvCxnSpPr>
              <p:spPr>
                <a:xfrm rot="5400000" flipH="1" flipV="1">
                  <a:off x="3323870" y="1341438"/>
                  <a:ext cx="1664457" cy="2133852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Elbow Connector 351"/>
                <p:cNvCxnSpPr>
                  <a:stCxn id="127" idx="2"/>
                  <a:endCxn id="22" idx="3"/>
                </p:cNvCxnSpPr>
                <p:nvPr/>
              </p:nvCxnSpPr>
              <p:spPr>
                <a:xfrm rot="10800000">
                  <a:off x="5823099" y="1576136"/>
                  <a:ext cx="2540844" cy="303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accent6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Elbow Connector 353"/>
                <p:cNvCxnSpPr>
                  <a:stCxn id="98" idx="0"/>
                  <a:endCxn id="22" idx="3"/>
                </p:cNvCxnSpPr>
                <p:nvPr/>
              </p:nvCxnSpPr>
              <p:spPr>
                <a:xfrm rot="16200000" flipV="1">
                  <a:off x="5704367" y="1694868"/>
                  <a:ext cx="1102209" cy="864743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Elbow Connector 549"/>
                <p:cNvCxnSpPr>
                  <a:stCxn id="145" idx="2"/>
                  <a:endCxn id="150" idx="6"/>
                </p:cNvCxnSpPr>
                <p:nvPr/>
              </p:nvCxnSpPr>
              <p:spPr>
                <a:xfrm rot="5400000">
                  <a:off x="5339344" y="1454465"/>
                  <a:ext cx="941503" cy="3806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Elbow Connector 575"/>
                <p:cNvCxnSpPr>
                  <a:stCxn id="7" idx="2"/>
                  <a:endCxn id="82" idx="2"/>
                </p:cNvCxnSpPr>
                <p:nvPr/>
              </p:nvCxnSpPr>
              <p:spPr>
                <a:xfrm rot="16200000" flipH="1">
                  <a:off x="6718312" y="3042082"/>
                  <a:ext cx="455572" cy="2852692"/>
                </a:xfrm>
                <a:prstGeom prst="bentConnector2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Elbow Connector 587"/>
                <p:cNvCxnSpPr>
                  <a:stCxn id="7" idx="2"/>
                  <a:endCxn id="25" idx="1"/>
                </p:cNvCxnSpPr>
                <p:nvPr/>
              </p:nvCxnSpPr>
              <p:spPr>
                <a:xfrm rot="16200000" flipH="1">
                  <a:off x="5872342" y="3888051"/>
                  <a:ext cx="162871" cy="868051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Arrow Connector 642"/>
                <p:cNvCxnSpPr>
                  <a:stCxn id="48" idx="4"/>
                  <a:endCxn id="19" idx="0"/>
                </p:cNvCxnSpPr>
                <p:nvPr/>
              </p:nvCxnSpPr>
              <p:spPr>
                <a:xfrm flipH="1">
                  <a:off x="1877914" y="3440617"/>
                  <a:ext cx="11" cy="14387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Arrow Connector 651"/>
                <p:cNvCxnSpPr>
                  <a:stCxn id="127" idx="6"/>
                  <a:endCxn id="32" idx="1"/>
                </p:cNvCxnSpPr>
                <p:nvPr/>
              </p:nvCxnSpPr>
              <p:spPr>
                <a:xfrm>
                  <a:off x="8563968" y="1576438"/>
                  <a:ext cx="258517" cy="26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Elbow Connector 660"/>
                <p:cNvCxnSpPr>
                  <a:stCxn id="32" idx="3"/>
                  <a:endCxn id="19" idx="2"/>
                </p:cNvCxnSpPr>
                <p:nvPr/>
              </p:nvCxnSpPr>
              <p:spPr>
                <a:xfrm flipH="1">
                  <a:off x="1877914" y="1579084"/>
                  <a:ext cx="7820566" cy="3695389"/>
                </a:xfrm>
                <a:prstGeom prst="bentConnector4">
                  <a:avLst>
                    <a:gd name="adj1" fmla="val -2923"/>
                    <a:gd name="adj2" fmla="val 12459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Elbow Connector 669"/>
                <p:cNvCxnSpPr>
                  <a:stCxn id="23" idx="2"/>
                  <a:endCxn id="24" idx="3"/>
                </p:cNvCxnSpPr>
                <p:nvPr/>
              </p:nvCxnSpPr>
              <p:spPr>
                <a:xfrm rot="5400000">
                  <a:off x="7247639" y="3418905"/>
                  <a:ext cx="539414" cy="34891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Elbow Connector 679"/>
                <p:cNvCxnSpPr>
                  <a:stCxn id="7" idx="2"/>
                  <a:endCxn id="80" idx="0"/>
                </p:cNvCxnSpPr>
                <p:nvPr/>
              </p:nvCxnSpPr>
              <p:spPr>
                <a:xfrm rot="5400000">
                  <a:off x="4839025" y="4120973"/>
                  <a:ext cx="561058" cy="800396"/>
                </a:xfrm>
                <a:prstGeom prst="bentConnector3">
                  <a:avLst>
                    <a:gd name="adj1" fmla="val 2009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2" idx="6"/>
                  <a:endCxn id="22" idx="1"/>
                </p:cNvCxnSpPr>
                <p:nvPr/>
              </p:nvCxnSpPr>
              <p:spPr>
                <a:xfrm>
                  <a:off x="1977929" y="1571676"/>
                  <a:ext cx="3245095" cy="445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" idx="0"/>
                  <a:endCxn id="20" idx="2"/>
                </p:cNvCxnSpPr>
                <p:nvPr/>
              </p:nvCxnSpPr>
              <p:spPr>
                <a:xfrm flipH="1" flipV="1">
                  <a:off x="1877915" y="1174045"/>
                  <a:ext cx="2" cy="2976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4619343" y="480170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675575" y="5238259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HO</a:t>
                  </a:r>
                  <a:r>
                    <a:rPr lang="en-US" sz="1000" baseline="-25000" dirty="0" smtClean="0"/>
                    <a:t>2</a:t>
                  </a:r>
                  <a:endParaRPr lang="en-US" sz="1000" baseline="-25000" dirty="0"/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6817" y="2434772"/>
                <a:ext cx="1805870" cy="1805870"/>
              </a:xfrm>
              <a:prstGeom prst="rect">
                <a:avLst/>
              </a:prstGeom>
            </p:spPr>
          </p:pic>
          <p:cxnSp>
            <p:nvCxnSpPr>
              <p:cNvPr id="675" name="Straight Arrow Connector 674"/>
              <p:cNvCxnSpPr>
                <a:stCxn id="22" idx="2"/>
                <a:endCxn id="150" idx="0"/>
              </p:cNvCxnSpPr>
              <p:nvPr/>
            </p:nvCxnSpPr>
            <p:spPr>
              <a:xfrm flipH="1">
                <a:off x="5519752" y="1773701"/>
                <a:ext cx="3310" cy="2418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7" name="Elbow Connector 686"/>
            <p:cNvCxnSpPr>
              <a:stCxn id="80" idx="4"/>
              <a:endCxn id="24" idx="1"/>
            </p:cNvCxnSpPr>
            <p:nvPr/>
          </p:nvCxnSpPr>
          <p:spPr>
            <a:xfrm rot="16200000" flipH="1">
              <a:off x="4730289" y="4990792"/>
              <a:ext cx="431468" cy="4533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80" idx="2"/>
              <a:endCxn id="90" idx="0"/>
            </p:cNvCxnSpPr>
            <p:nvPr/>
          </p:nvCxnSpPr>
          <p:spPr>
            <a:xfrm rot="10800000" flipV="1">
              <a:off x="3975613" y="4901713"/>
              <a:ext cx="643730" cy="3365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5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2266" y="4708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45645" y="722665"/>
            <a:ext cx="1878806" cy="983868"/>
            <a:chOff x="2436019" y="688181"/>
            <a:chExt cx="1944657" cy="1018352"/>
          </a:xfrm>
        </p:grpSpPr>
        <p:grpSp>
          <p:nvGrpSpPr>
            <p:cNvPr id="13" name="Group 1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4274343" y="1600200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693" y="634092"/>
            <a:ext cx="1870397" cy="996569"/>
            <a:chOff x="2328868" y="688181"/>
            <a:chExt cx="1935951" cy="1031498"/>
          </a:xfrm>
        </p:grpSpPr>
        <p:grpSp>
          <p:nvGrpSpPr>
            <p:cNvPr id="23" name="Group 2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2328868" y="1613346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9620" y="670466"/>
            <a:ext cx="1766872" cy="883435"/>
            <a:chOff x="2436019" y="688181"/>
            <a:chExt cx="1828800" cy="91439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436019" y="688181"/>
              <a:ext cx="945356" cy="913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355181" y="688181"/>
              <a:ext cx="909638" cy="914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432628" y="735503"/>
            <a:ext cx="823772" cy="823746"/>
            <a:chOff x="2465751" y="3081503"/>
            <a:chExt cx="823772" cy="823746"/>
          </a:xfrm>
        </p:grpSpPr>
        <p:sp>
          <p:nvSpPr>
            <p:cNvPr id="47" name="Oval 46"/>
            <p:cNvSpPr/>
            <p:nvPr/>
          </p:nvSpPr>
          <p:spPr>
            <a:xfrm>
              <a:off x="2465751" y="3545666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92994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2813953" y="3438867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9849771" y="738288"/>
            <a:ext cx="835988" cy="830153"/>
            <a:chOff x="3329990" y="3081503"/>
            <a:chExt cx="835988" cy="830153"/>
          </a:xfrm>
        </p:grpSpPr>
        <p:sp>
          <p:nvSpPr>
            <p:cNvPr id="52" name="Oval 51"/>
            <p:cNvSpPr/>
            <p:nvPr/>
          </p:nvSpPr>
          <p:spPr>
            <a:xfrm>
              <a:off x="3806395" y="355207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2999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6200000" flipV="1">
              <a:off x="3672218" y="3440568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64370" y="2746916"/>
            <a:ext cx="2771597" cy="1149133"/>
            <a:chOff x="664370" y="2746916"/>
            <a:chExt cx="2771597" cy="1149133"/>
          </a:xfrm>
        </p:grpSpPr>
        <p:grpSp>
          <p:nvGrpSpPr>
            <p:cNvPr id="32" name="Group 31"/>
            <p:cNvGrpSpPr/>
            <p:nvPr/>
          </p:nvGrpSpPr>
          <p:grpSpPr>
            <a:xfrm>
              <a:off x="664370" y="2746916"/>
              <a:ext cx="1766872" cy="883435"/>
              <a:chOff x="2436019" y="688181"/>
              <a:chExt cx="1828800" cy="914399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2495507" y="3072303"/>
              <a:ext cx="823772" cy="823746"/>
              <a:chOff x="2465751" y="3081503"/>
              <a:chExt cx="823772" cy="823746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65751" y="3545666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2994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2813953" y="3438867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/>
            <p:cNvSpPr/>
            <p:nvPr/>
          </p:nvSpPr>
          <p:spPr>
            <a:xfrm>
              <a:off x="3333235" y="2984349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Oval 75"/>
          <p:cNvSpPr/>
          <p:nvPr/>
        </p:nvSpPr>
        <p:spPr>
          <a:xfrm>
            <a:off x="11363414" y="1450869"/>
            <a:ext cx="359583" cy="35958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363414" y="2070875"/>
            <a:ext cx="297655" cy="441344"/>
            <a:chOff x="10296526" y="2078019"/>
            <a:chExt cx="297655" cy="44134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594181" y="2078831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0296526" y="2078019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0296526" y="2295904"/>
              <a:ext cx="2976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57210" y="2855100"/>
            <a:ext cx="3202759" cy="1149133"/>
            <a:chOff x="4657210" y="2855100"/>
            <a:chExt cx="3202759" cy="1149133"/>
          </a:xfrm>
        </p:grpSpPr>
        <p:grpSp>
          <p:nvGrpSpPr>
            <p:cNvPr id="67" name="Group 66"/>
            <p:cNvGrpSpPr/>
            <p:nvPr/>
          </p:nvGrpSpPr>
          <p:grpSpPr>
            <a:xfrm>
              <a:off x="4657210" y="2855100"/>
              <a:ext cx="2786394" cy="1149133"/>
              <a:chOff x="532885" y="2746916"/>
              <a:chExt cx="2786394" cy="1149133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Oval 69"/>
              <p:cNvSpPr/>
              <p:nvPr/>
            </p:nvSpPr>
            <p:spPr>
              <a:xfrm>
                <a:off x="532885" y="36320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7562314" y="3139606"/>
              <a:ext cx="297655" cy="441344"/>
              <a:chOff x="10296526" y="2078019"/>
              <a:chExt cx="297655" cy="441344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0594181" y="2078831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0296526" y="2078019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0296526" y="2295904"/>
                <a:ext cx="29765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3690299" y="4937397"/>
            <a:ext cx="4085559" cy="1165174"/>
            <a:chOff x="3690299" y="4937397"/>
            <a:chExt cx="4085559" cy="1165174"/>
          </a:xfrm>
        </p:grpSpPr>
        <p:sp>
          <p:nvSpPr>
            <p:cNvPr id="64" name="Oval 63"/>
            <p:cNvSpPr/>
            <p:nvPr/>
          </p:nvSpPr>
          <p:spPr>
            <a:xfrm>
              <a:off x="3690299" y="5170537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704584" y="4937397"/>
              <a:ext cx="3071274" cy="1149133"/>
              <a:chOff x="4788695" y="2855100"/>
              <a:chExt cx="3071274" cy="114913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4788695" y="2855100"/>
                <a:ext cx="2654909" cy="1149133"/>
                <a:chOff x="664370" y="2746916"/>
                <a:chExt cx="2654909" cy="1149133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7562314" y="3139606"/>
                <a:ext cx="297655" cy="441344"/>
                <a:chOff x="10296526" y="2078019"/>
                <a:chExt cx="297655" cy="441344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0594181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0296526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296526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Group 116"/>
            <p:cNvGrpSpPr/>
            <p:nvPr/>
          </p:nvGrpSpPr>
          <p:grpSpPr>
            <a:xfrm>
              <a:off x="3809241" y="5272418"/>
              <a:ext cx="835988" cy="830153"/>
              <a:chOff x="3329990" y="3081503"/>
              <a:chExt cx="835988" cy="830153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806395" y="355207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32999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 rot="16200000" flipV="1">
                <a:off x="3672218" y="3440568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06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sp>
          <p:nvSpPr>
            <p:cNvPr id="99" name="Oval 98"/>
            <p:cNvSpPr/>
            <p:nvPr/>
          </p:nvSpPr>
          <p:spPr>
            <a:xfrm>
              <a:off x="3291855" y="455858"/>
              <a:ext cx="5631601" cy="563160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697192" y="2261329"/>
              <a:ext cx="983704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97193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29627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QOOH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660851" y="2264469"/>
              <a:ext cx="1121255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QOOH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59072" y="1550321"/>
              <a:ext cx="1200833" cy="628836"/>
              <a:chOff x="2436019" y="908097"/>
              <a:chExt cx="1944657" cy="101835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436019" y="908097"/>
                <a:ext cx="1828800" cy="914399"/>
                <a:chOff x="2436019" y="908097"/>
                <a:chExt cx="1828800" cy="914399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2436019" y="908097"/>
                  <a:ext cx="945356" cy="9132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3355181" y="908097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/>
              <p:cNvSpPr/>
              <p:nvPr/>
            </p:nvSpPr>
            <p:spPr>
              <a:xfrm>
                <a:off x="4274343" y="1820116"/>
                <a:ext cx="106333" cy="1063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919570" y="4260451"/>
              <a:ext cx="1771457" cy="734464"/>
              <a:chOff x="664370" y="2746916"/>
              <a:chExt cx="2771597" cy="114913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/>
              <p:cNvSpPr/>
              <p:nvPr/>
            </p:nvSpPr>
            <p:spPr>
              <a:xfrm>
                <a:off x="3333235" y="29843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069967" y="4329597"/>
              <a:ext cx="2074191" cy="734464"/>
              <a:chOff x="4657210" y="2855100"/>
              <a:chExt cx="3245251" cy="114913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657210" y="2855100"/>
                <a:ext cx="2786394" cy="1149133"/>
                <a:chOff x="532885" y="2746916"/>
                <a:chExt cx="2786394" cy="114913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" name="Straight Connector 70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/>
                <p:cNvSpPr/>
                <p:nvPr/>
              </p:nvSpPr>
              <p:spPr>
                <a:xfrm>
                  <a:off x="532885" y="36320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604806" y="3139606"/>
                <a:ext cx="297655" cy="441344"/>
                <a:chOff x="10339018" y="2078019"/>
                <a:chExt cx="297655" cy="441344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0636673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0339018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0339018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/>
            <p:cNvGrpSpPr/>
            <p:nvPr/>
          </p:nvGrpSpPr>
          <p:grpSpPr>
            <a:xfrm>
              <a:off x="5621282" y="1465434"/>
              <a:ext cx="2647483" cy="744717"/>
              <a:chOff x="3690299" y="4937397"/>
              <a:chExt cx="4142215" cy="116517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690299" y="5170537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704584" y="4937397"/>
                <a:ext cx="3127930" cy="1149133"/>
                <a:chOff x="4788695" y="2855100"/>
                <a:chExt cx="3127930" cy="114913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788695" y="2855100"/>
                  <a:ext cx="2654909" cy="1149133"/>
                  <a:chOff x="664370" y="2746916"/>
                  <a:chExt cx="2654909" cy="1149133"/>
                </a:xfrm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618970" y="3139606"/>
                  <a:ext cx="297655" cy="441344"/>
                  <a:chOff x="10353182" y="2078019"/>
                  <a:chExt cx="297655" cy="441344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0650837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0353182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10353182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" name="Group 78"/>
              <p:cNvGrpSpPr/>
              <p:nvPr/>
            </p:nvGrpSpPr>
            <p:grpSpPr>
              <a:xfrm>
                <a:off x="3809241" y="5272418"/>
                <a:ext cx="835988" cy="830153"/>
                <a:chOff x="3329990" y="3081503"/>
                <a:chExt cx="835988" cy="830153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3806395" y="355207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2999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rot="16200000" flipV="1">
                  <a:off x="3672218" y="3440568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ounded Rectangle 31"/>
          <p:cNvSpPr/>
          <p:nvPr/>
        </p:nvSpPr>
        <p:spPr>
          <a:xfrm>
            <a:off x="4539920" y="3077917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95" name="Rounded Rectangle 94"/>
          <p:cNvSpPr/>
          <p:nvPr/>
        </p:nvSpPr>
        <p:spPr>
          <a:xfrm>
            <a:off x="7439825" y="3086742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9" name="Straight Connector 58"/>
          <p:cNvCxnSpPr>
            <a:stCxn id="3" idx="2"/>
            <a:endCxn id="4" idx="0"/>
          </p:cNvCxnSpPr>
          <p:nvPr/>
        </p:nvCxnSpPr>
        <p:spPr>
          <a:xfrm>
            <a:off x="5189044" y="2822619"/>
            <a:ext cx="1" cy="86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0" idx="2"/>
            <a:endCxn id="6" idx="0"/>
          </p:cNvCxnSpPr>
          <p:nvPr/>
        </p:nvCxnSpPr>
        <p:spPr>
          <a:xfrm>
            <a:off x="7221479" y="2825759"/>
            <a:ext cx="0" cy="85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" idx="3"/>
            <a:endCxn id="6" idx="1"/>
          </p:cNvCxnSpPr>
          <p:nvPr/>
        </p:nvCxnSpPr>
        <p:spPr>
          <a:xfrm>
            <a:off x="5680897" y="3965131"/>
            <a:ext cx="1048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67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4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1"/>
            <a:endCxn id="25" idx="3"/>
          </p:cNvCxnSpPr>
          <p:nvPr/>
        </p:nvCxnSpPr>
        <p:spPr>
          <a:xfrm flipH="1">
            <a:off x="4652341" y="3706425"/>
            <a:ext cx="1763115" cy="81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332105" y="4517658"/>
            <a:ext cx="172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1989113" y="4715224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4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sp>
          <p:nvSpPr>
            <p:cNvPr id="5" name="Rectangle 4"/>
            <p:cNvSpPr/>
            <p:nvPr/>
          </p:nvSpPr>
          <p:spPr>
            <a:xfrm>
              <a:off x="3020037" y="369332"/>
              <a:ext cx="6199464" cy="60566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291855" y="581693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697192" y="2261329"/>
                <a:ext cx="983704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</a:t>
                </a:r>
                <a:endParaRPr lang="en-US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697193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729627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QOOH</a:t>
                </a:r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660851" y="2264469"/>
                <a:ext cx="1121255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QOOH</a:t>
                </a:r>
                <a:endParaRPr lang="en-US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550321"/>
                <a:ext cx="1200833" cy="628836"/>
                <a:chOff x="2436019" y="90809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908097"/>
                  <a:ext cx="1828800" cy="914399"/>
                  <a:chOff x="2436019" y="90809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90809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90809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82011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919570" y="4260451"/>
                <a:ext cx="1771457" cy="734464"/>
                <a:chOff x="664370" y="2746916"/>
                <a:chExt cx="2771597" cy="1149133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333235" y="29843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069967" y="4329597"/>
                <a:ext cx="2074191" cy="734464"/>
                <a:chOff x="4657210" y="2855100"/>
                <a:chExt cx="3245251" cy="1149133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657210" y="2855100"/>
                  <a:ext cx="2786394" cy="1149133"/>
                  <a:chOff x="532885" y="2746916"/>
                  <a:chExt cx="2786394" cy="1149133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532885" y="36320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604806" y="3139606"/>
                  <a:ext cx="297655" cy="441344"/>
                  <a:chOff x="10339018" y="2078019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636673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339018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339018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621282" y="1465434"/>
                <a:ext cx="2647483" cy="744717"/>
                <a:chOff x="3690299" y="4937397"/>
                <a:chExt cx="4142215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690299" y="5170537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704584" y="4937397"/>
                  <a:ext cx="3127930" cy="1149133"/>
                  <a:chOff x="4788695" y="2855100"/>
                  <a:chExt cx="3127930" cy="1149133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788695" y="2855100"/>
                    <a:ext cx="2654909" cy="1149133"/>
                    <a:chOff x="664370" y="2746916"/>
                    <a:chExt cx="2654909" cy="1149133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618970" y="3139606"/>
                    <a:ext cx="297655" cy="441344"/>
                    <a:chOff x="10353182" y="2078019"/>
                    <a:chExt cx="297655" cy="441344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650837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10353182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10353182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809241" y="5272418"/>
                  <a:ext cx="835988" cy="830153"/>
                  <a:chOff x="3329990" y="3081503"/>
                  <a:chExt cx="835988" cy="830153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806395" y="355207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332999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672218" y="3440568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565087" y="3212141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7414658" y="3212577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>
              <a:off x="5189044" y="2948454"/>
              <a:ext cx="1" cy="861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21479" y="2951594"/>
              <a:ext cx="0" cy="858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80897" y="4090966"/>
              <a:ext cx="10487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22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5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4552" y="342959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3288" y="497013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2955" y="297062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2931" y="1114519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1622" y="111131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5111" y="4158655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9229" y="207568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0675" y="457200"/>
            <a:ext cx="8258175" cy="6219825"/>
            <a:chOff x="1590675" y="457200"/>
            <a:chExt cx="8258175" cy="6219825"/>
          </a:xfrm>
        </p:grpSpPr>
        <p:sp>
          <p:nvSpPr>
            <p:cNvPr id="2" name="Rectangle 1"/>
            <p:cNvSpPr/>
            <p:nvPr/>
          </p:nvSpPr>
          <p:spPr>
            <a:xfrm>
              <a:off x="1590675" y="457200"/>
              <a:ext cx="8258175" cy="6219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7769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52266" y="68552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884" y="350885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52266" y="5049934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00464" y="5049934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00464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07988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925" y="1676345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cxnSp>
          <p:nvCxnSpPr>
            <p:cNvPr id="3" name="Straight Arrow Connector 2"/>
            <p:cNvCxnSpPr>
              <a:stCxn id="21" idx="1"/>
              <a:endCxn id="16" idx="3"/>
            </p:cNvCxnSpPr>
            <p:nvPr/>
          </p:nvCxnSpPr>
          <p:spPr>
            <a:xfrm flipH="1">
              <a:off x="4652341" y="3706425"/>
              <a:ext cx="1763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6" idx="0"/>
              <a:endCxn id="17" idx="2"/>
            </p:cNvCxnSpPr>
            <p:nvPr/>
          </p:nvCxnSpPr>
          <p:spPr>
            <a:xfrm flipV="1">
              <a:off x="4352304" y="2972079"/>
              <a:ext cx="1" cy="53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0"/>
              <a:endCxn id="19" idx="1"/>
            </p:cNvCxnSpPr>
            <p:nvPr/>
          </p:nvCxnSpPr>
          <p:spPr>
            <a:xfrm flipV="1">
              <a:off x="4352305" y="885336"/>
              <a:ext cx="2063151" cy="169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0"/>
              <a:endCxn id="18" idx="2"/>
            </p:cNvCxnSpPr>
            <p:nvPr/>
          </p:nvCxnSpPr>
          <p:spPr>
            <a:xfrm flipH="1" flipV="1">
              <a:off x="4352304" y="2071479"/>
              <a:ext cx="1" cy="50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0"/>
              <a:endCxn id="20" idx="2"/>
            </p:cNvCxnSpPr>
            <p:nvPr/>
          </p:nvCxnSpPr>
          <p:spPr>
            <a:xfrm flipV="1">
              <a:off x="4352304" y="1080656"/>
              <a:ext cx="0" cy="59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8" idx="0"/>
              <a:endCxn id="19" idx="1"/>
            </p:cNvCxnSpPr>
            <p:nvPr/>
          </p:nvCxnSpPr>
          <p:spPr>
            <a:xfrm flipV="1">
              <a:off x="4352304" y="885336"/>
              <a:ext cx="2063152" cy="791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3"/>
              <a:endCxn id="23" idx="1"/>
            </p:cNvCxnSpPr>
            <p:nvPr/>
          </p:nvCxnSpPr>
          <p:spPr>
            <a:xfrm flipV="1">
              <a:off x="7015531" y="3706424"/>
              <a:ext cx="14543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2"/>
              <a:endCxn id="25" idx="3"/>
            </p:cNvCxnSpPr>
            <p:nvPr/>
          </p:nvCxnSpPr>
          <p:spPr>
            <a:xfrm flipH="1">
              <a:off x="4652341" y="3903991"/>
              <a:ext cx="2063153" cy="134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5" idx="1"/>
              <a:endCxn id="26" idx="3"/>
            </p:cNvCxnSpPr>
            <p:nvPr/>
          </p:nvCxnSpPr>
          <p:spPr>
            <a:xfrm flipH="1">
              <a:off x="2986447" y="5247501"/>
              <a:ext cx="106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2"/>
              <a:endCxn id="27" idx="0"/>
            </p:cNvCxnSpPr>
            <p:nvPr/>
          </p:nvCxnSpPr>
          <p:spPr>
            <a:xfrm flipH="1">
              <a:off x="2643455" y="5445067"/>
              <a:ext cx="1" cy="506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1" idx="2"/>
              <a:endCxn id="30" idx="0"/>
            </p:cNvCxnSpPr>
            <p:nvPr/>
          </p:nvCxnSpPr>
          <p:spPr>
            <a:xfrm flipH="1">
              <a:off x="6715493" y="3903991"/>
              <a:ext cx="1" cy="1203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3"/>
              <a:endCxn id="31" idx="1"/>
            </p:cNvCxnSpPr>
            <p:nvPr/>
          </p:nvCxnSpPr>
          <p:spPr>
            <a:xfrm flipV="1">
              <a:off x="7015531" y="2795017"/>
              <a:ext cx="1316394" cy="91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1" idx="0"/>
              <a:endCxn id="32" idx="2"/>
            </p:cNvCxnSpPr>
            <p:nvPr/>
          </p:nvCxnSpPr>
          <p:spPr>
            <a:xfrm flipV="1">
              <a:off x="8769923" y="2071478"/>
              <a:ext cx="0" cy="52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" idx="0"/>
              <a:endCxn id="19" idx="3"/>
            </p:cNvCxnSpPr>
            <p:nvPr/>
          </p:nvCxnSpPr>
          <p:spPr>
            <a:xfrm flipH="1" flipV="1">
              <a:off x="7015531" y="885336"/>
              <a:ext cx="1754392" cy="791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14552" y="342959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03288" y="497013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2955" y="297062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2931" y="1114519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61622" y="1111310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85111" y="4158655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69229" y="207568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0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009347" y="6855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695" y="350882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518273" y="504993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816257" y="5049157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816257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32043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734" y="68552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783075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880630"/>
            <a:ext cx="1963142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20" idx="3"/>
          </p:cNvCxnSpPr>
          <p:nvPr/>
        </p:nvCxnSpPr>
        <p:spPr>
          <a:xfrm flipH="1">
            <a:off x="3609422" y="883088"/>
            <a:ext cx="642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983100"/>
            <a:ext cx="2" cy="69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  <a:endCxn id="22" idx="1"/>
          </p:cNvCxnSpPr>
          <p:nvPr/>
        </p:nvCxnSpPr>
        <p:spPr>
          <a:xfrm>
            <a:off x="4423021" y="953807"/>
            <a:ext cx="1992435" cy="9223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222189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2421919"/>
            <a:ext cx="3" cy="15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2071479"/>
            <a:ext cx="2" cy="1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880630"/>
            <a:ext cx="1963142" cy="144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314315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3343177"/>
            <a:ext cx="2" cy="16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2972079"/>
            <a:ext cx="3" cy="17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8390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783929" y="3706396"/>
            <a:ext cx="631527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3706396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54704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3706396"/>
            <a:ext cx="53151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31" idx="2"/>
          </p:cNvCxnSpPr>
          <p:nvPr/>
        </p:nvCxnSpPr>
        <p:spPr>
          <a:xfrm flipV="1">
            <a:off x="7717776" y="2992583"/>
            <a:ext cx="1052147" cy="64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7747069" y="3706395"/>
            <a:ext cx="722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615480" y="43982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0"/>
          </p:cNvCxnSpPr>
          <p:nvPr/>
        </p:nvCxnSpPr>
        <p:spPr>
          <a:xfrm flipH="1">
            <a:off x="6715493" y="3903991"/>
            <a:ext cx="1" cy="4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4"/>
            <a:endCxn id="30" idx="0"/>
          </p:cNvCxnSpPr>
          <p:nvPr/>
        </p:nvCxnSpPr>
        <p:spPr>
          <a:xfrm>
            <a:off x="6715493" y="4598257"/>
            <a:ext cx="0" cy="53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3"/>
          </p:cNvCxnSpPr>
          <p:nvPr/>
        </p:nvCxnSpPr>
        <p:spPr>
          <a:xfrm flipH="1">
            <a:off x="5118348" y="3903991"/>
            <a:ext cx="1597146" cy="13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68234" y="514671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25" idx="1"/>
            <a:endCxn id="112" idx="6"/>
          </p:cNvCxnSpPr>
          <p:nvPr/>
        </p:nvCxnSpPr>
        <p:spPr>
          <a:xfrm flipH="1" flipV="1">
            <a:off x="4068259" y="5246723"/>
            <a:ext cx="450014" cy="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2"/>
            <a:endCxn id="26" idx="3"/>
          </p:cNvCxnSpPr>
          <p:nvPr/>
        </p:nvCxnSpPr>
        <p:spPr>
          <a:xfrm flipH="1">
            <a:off x="3502240" y="5246723"/>
            <a:ext cx="365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2"/>
            <a:endCxn id="27" idx="0"/>
          </p:cNvCxnSpPr>
          <p:nvPr/>
        </p:nvCxnSpPr>
        <p:spPr>
          <a:xfrm flipH="1">
            <a:off x="3159248" y="5444290"/>
            <a:ext cx="1" cy="50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 flipV="1">
            <a:off x="7015531" y="880630"/>
            <a:ext cx="1316203" cy="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669718" y="177389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769731" y="1973924"/>
            <a:ext cx="192" cy="6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8769731" y="1080655"/>
            <a:ext cx="1" cy="6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31" y="1873912"/>
            <a:ext cx="1654187" cy="22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683917" y="1876157"/>
            <a:ext cx="731539" cy="173022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1876157"/>
            <a:ext cx="1963142" cy="13670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2" idx="7"/>
            <a:endCxn id="22" idx="1"/>
          </p:cNvCxnSpPr>
          <p:nvPr/>
        </p:nvCxnSpPr>
        <p:spPr>
          <a:xfrm flipV="1">
            <a:off x="4038966" y="1876157"/>
            <a:ext cx="2376490" cy="32998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98" idx="6"/>
            <a:endCxn id="22" idx="3"/>
          </p:cNvCxnSpPr>
          <p:nvPr/>
        </p:nvCxnSpPr>
        <p:spPr>
          <a:xfrm flipV="1">
            <a:off x="6815505" y="1876157"/>
            <a:ext cx="200026" cy="2622088"/>
          </a:xfrm>
          <a:prstGeom prst="curvedConnector3">
            <a:avLst>
              <a:gd name="adj1" fmla="val 281388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89527" y="385894"/>
            <a:ext cx="7692704" cy="6283354"/>
            <a:chOff x="2189527" y="385894"/>
            <a:chExt cx="7692704" cy="6283354"/>
          </a:xfrm>
        </p:grpSpPr>
        <p:sp>
          <p:nvSpPr>
            <p:cNvPr id="3" name="Rectangle 2"/>
            <p:cNvSpPr/>
            <p:nvPr/>
          </p:nvSpPr>
          <p:spPr>
            <a:xfrm>
              <a:off x="2189527" y="385894"/>
              <a:ext cx="7692704" cy="62833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30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09347" y="68552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695" y="350882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18273" y="504993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16257" y="5049157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16257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32043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734" y="68552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78307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4452314" y="880630"/>
              <a:ext cx="1963142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  <a:endCxn id="20" idx="3"/>
            </p:cNvCxnSpPr>
            <p:nvPr/>
          </p:nvCxnSpPr>
          <p:spPr>
            <a:xfrm flipH="1">
              <a:off x="3609422" y="883088"/>
              <a:ext cx="642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983100"/>
              <a:ext cx="2" cy="693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5"/>
              <a:endCxn id="22" idx="1"/>
            </p:cNvCxnSpPr>
            <p:nvPr/>
          </p:nvCxnSpPr>
          <p:spPr>
            <a:xfrm>
              <a:off x="4423021" y="953807"/>
              <a:ext cx="1992435" cy="9223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2221894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2421919"/>
              <a:ext cx="3" cy="15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2071479"/>
              <a:ext cx="2" cy="15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4452314" y="880630"/>
              <a:ext cx="1963142" cy="144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314315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3343177"/>
              <a:ext cx="2" cy="165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2972079"/>
              <a:ext cx="3" cy="17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8390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783929" y="3706396"/>
              <a:ext cx="631527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3706396"/>
              <a:ext cx="93156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54704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3706396"/>
              <a:ext cx="53151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7"/>
              <a:endCxn id="31" idx="2"/>
            </p:cNvCxnSpPr>
            <p:nvPr/>
          </p:nvCxnSpPr>
          <p:spPr>
            <a:xfrm flipV="1">
              <a:off x="7717776" y="2992583"/>
              <a:ext cx="1052147" cy="643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6"/>
              <a:endCxn id="23" idx="1"/>
            </p:cNvCxnSpPr>
            <p:nvPr/>
          </p:nvCxnSpPr>
          <p:spPr>
            <a:xfrm flipV="1">
              <a:off x="7747069" y="3706395"/>
              <a:ext cx="722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615480" y="439823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2"/>
              <a:endCxn id="98" idx="0"/>
            </p:cNvCxnSpPr>
            <p:nvPr/>
          </p:nvCxnSpPr>
          <p:spPr>
            <a:xfrm flipH="1">
              <a:off x="6715493" y="3903991"/>
              <a:ext cx="1" cy="49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4"/>
              <a:endCxn id="30" idx="0"/>
            </p:cNvCxnSpPr>
            <p:nvPr/>
          </p:nvCxnSpPr>
          <p:spPr>
            <a:xfrm>
              <a:off x="6715493" y="4598257"/>
              <a:ext cx="0" cy="53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3"/>
            </p:cNvCxnSpPr>
            <p:nvPr/>
          </p:nvCxnSpPr>
          <p:spPr>
            <a:xfrm flipH="1">
              <a:off x="5118348" y="3903991"/>
              <a:ext cx="1597146" cy="134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3868234" y="514671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stCxn id="25" idx="1"/>
              <a:endCxn id="112" idx="6"/>
            </p:cNvCxnSpPr>
            <p:nvPr/>
          </p:nvCxnSpPr>
          <p:spPr>
            <a:xfrm flipH="1" flipV="1">
              <a:off x="4068259" y="5246723"/>
              <a:ext cx="450014" cy="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2" idx="2"/>
              <a:endCxn id="26" idx="3"/>
            </p:cNvCxnSpPr>
            <p:nvPr/>
          </p:nvCxnSpPr>
          <p:spPr>
            <a:xfrm flipH="1">
              <a:off x="3502240" y="5246723"/>
              <a:ext cx="3659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26" idx="2"/>
              <a:endCxn id="27" idx="0"/>
            </p:cNvCxnSpPr>
            <p:nvPr/>
          </p:nvCxnSpPr>
          <p:spPr>
            <a:xfrm flipH="1">
              <a:off x="3159248" y="5444290"/>
              <a:ext cx="1" cy="50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 flipV="1">
              <a:off x="7015531" y="880630"/>
              <a:ext cx="1316203" cy="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8669718" y="1773899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H="1" flipV="1">
              <a:off x="8769731" y="1973924"/>
              <a:ext cx="192" cy="62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8769731" y="1080655"/>
              <a:ext cx="1" cy="69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31" y="1873912"/>
              <a:ext cx="1654187" cy="22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683917" y="1876157"/>
              <a:ext cx="731539" cy="17302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1876157"/>
              <a:ext cx="1963142" cy="1367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12" idx="7"/>
              <a:endCxn id="22" idx="1"/>
            </p:cNvCxnSpPr>
            <p:nvPr/>
          </p:nvCxnSpPr>
          <p:spPr>
            <a:xfrm flipV="1">
              <a:off x="4038966" y="1876157"/>
              <a:ext cx="2376490" cy="32998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98" idx="6"/>
              <a:endCxn id="22" idx="3"/>
            </p:cNvCxnSpPr>
            <p:nvPr/>
          </p:nvCxnSpPr>
          <p:spPr>
            <a:xfrm flipV="1">
              <a:off x="6815505" y="1876157"/>
              <a:ext cx="200026" cy="2622088"/>
            </a:xfrm>
            <a:prstGeom prst="curvedConnector3">
              <a:avLst>
                <a:gd name="adj1" fmla="val 281388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11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3"/>
          </p:cNvCxnSpPr>
          <p:nvPr/>
        </p:nvCxnSpPr>
        <p:spPr>
          <a:xfrm flipV="1">
            <a:off x="6715494" y="3497059"/>
            <a:ext cx="1015415" cy="165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497059"/>
            <a:ext cx="715378" cy="14578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6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5233</TotalTime>
  <Words>330</Words>
  <Application>Microsoft Office PowerPoint</Application>
  <PresentationFormat>Widescreen</PresentationFormat>
  <Paragraphs>267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Shirong Bai</cp:lastModifiedBy>
  <cp:revision>87</cp:revision>
  <dcterms:created xsi:type="dcterms:W3CDTF">2018-02-01T00:47:01Z</dcterms:created>
  <dcterms:modified xsi:type="dcterms:W3CDTF">2018-02-16T09:00:33Z</dcterms:modified>
</cp:coreProperties>
</file>