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1" r:id="rId11"/>
    <p:sldId id="267" r:id="rId12"/>
    <p:sldId id="268" r:id="rId13"/>
    <p:sldId id="269" r:id="rId14"/>
    <p:sldId id="270" r:id="rId15"/>
    <p:sldId id="272" r:id="rId16"/>
    <p:sldId id="273" r:id="rId17"/>
    <p:sldId id="276" r:id="rId18"/>
    <p:sldId id="279" r:id="rId19"/>
    <p:sldId id="282" r:id="rId20"/>
    <p:sldId id="283" r:id="rId21"/>
    <p:sldId id="287" r:id="rId22"/>
    <p:sldId id="286" r:id="rId23"/>
    <p:sldId id="285" r:id="rId24"/>
    <p:sldId id="284" r:id="rId25"/>
    <p:sldId id="275" r:id="rId26"/>
    <p:sldId id="274" r:id="rId27"/>
    <p:sldId id="278" r:id="rId28"/>
    <p:sldId id="281" r:id="rId29"/>
    <p:sldId id="280" r:id="rId30"/>
    <p:sldId id="2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7" autoAdjust="0"/>
    <p:restoredTop sz="94660"/>
  </p:normalViewPr>
  <p:slideViewPr>
    <p:cSldViewPr snapToGrid="0">
      <p:cViewPr>
        <p:scale>
          <a:sx n="75" d="100"/>
          <a:sy n="75" d="100"/>
        </p:scale>
        <p:origin x="2208" y="103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0FE17-9374-4EEC-A61D-178FC00DF42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3DA2-2242-46D6-8729-BD1AFAFF9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46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84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13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68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6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0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9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0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0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4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4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4775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07184" y="68552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4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925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62200" y="521135"/>
            <a:ext cx="7362825" cy="6181725"/>
            <a:chOff x="2362200" y="285750"/>
            <a:chExt cx="7362825" cy="6181725"/>
          </a:xfrm>
        </p:grpSpPr>
        <p:sp>
          <p:nvSpPr>
            <p:cNvPr id="3" name="Rectangle 2"/>
            <p:cNvSpPr/>
            <p:nvPr/>
          </p:nvSpPr>
          <p:spPr>
            <a:xfrm>
              <a:off x="2362200" y="285750"/>
              <a:ext cx="7362825" cy="6181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971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699716" y="33975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99716" y="23383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62906" y="57214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99716" y="56863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06290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447476" y="492712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47476" y="550879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62903" y="582629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727951" y="5826290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727951" y="5192990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70289" y="2914449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309324" y="2332777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309326" y="57214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062904" y="161646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5362942" y="2011598"/>
              <a:ext cx="2" cy="24314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5362944" y="4838170"/>
              <a:ext cx="2084532" cy="868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7747514" y="5322258"/>
              <a:ext cx="0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2899739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3099764" y="769709"/>
              <a:ext cx="1963142" cy="1040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0"/>
              <a:endCxn id="20" idx="2"/>
            </p:cNvCxnSpPr>
            <p:nvPr/>
          </p:nvCxnSpPr>
          <p:spPr>
            <a:xfrm flipV="1">
              <a:off x="2999752" y="963769"/>
              <a:ext cx="2" cy="746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2999752" y="1910537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3099764" y="1810525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2899739" y="297075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2999752" y="3170780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2999752" y="2733496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3099764" y="769709"/>
              <a:ext cx="1963142" cy="2301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2899739" y="396914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2999752" y="4169171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2999752" y="3792664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4117058" y="454056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4317083" y="4640575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3299791" y="4640575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647499" y="454056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5662981" y="4640574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7747322" y="2727910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4"/>
              <a:endCxn id="23" idx="0"/>
            </p:cNvCxnSpPr>
            <p:nvPr/>
          </p:nvCxnSpPr>
          <p:spPr>
            <a:xfrm>
              <a:off x="7747512" y="4740586"/>
              <a:ext cx="2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349066" y="301200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5662981" y="3182734"/>
              <a:ext cx="715378" cy="145787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6"/>
              <a:endCxn id="30" idx="1"/>
            </p:cNvCxnSpPr>
            <p:nvPr/>
          </p:nvCxnSpPr>
          <p:spPr>
            <a:xfrm>
              <a:off x="6549091" y="3112015"/>
              <a:ext cx="2211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5362941" y="4838170"/>
              <a:ext cx="3" cy="98812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8296531" y="592384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>
              <a:off x="5662981" y="769709"/>
              <a:ext cx="1646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7647310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7747322" y="1910537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7747323" y="967275"/>
              <a:ext cx="1" cy="743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5662979" y="1810525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4217071" y="1814032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3099764" y="1814032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5662978" y="602385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2" idx="6"/>
              <a:endCxn id="26" idx="1"/>
            </p:cNvCxnSpPr>
            <p:nvPr/>
          </p:nvCxnSpPr>
          <p:spPr>
            <a:xfrm>
              <a:off x="8496556" y="6023856"/>
              <a:ext cx="2313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0"/>
              <a:endCxn id="27" idx="2"/>
            </p:cNvCxnSpPr>
            <p:nvPr/>
          </p:nvCxnSpPr>
          <p:spPr>
            <a:xfrm flipH="1" flipV="1">
              <a:off x="9070942" y="5588123"/>
              <a:ext cx="1" cy="238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5662979" y="1814032"/>
              <a:ext cx="715380" cy="1227263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4726054" y="2253353"/>
              <a:ext cx="4307378" cy="3033602"/>
            </a:xfrm>
            <a:prstGeom prst="bentConnector3">
              <a:avLst>
                <a:gd name="adj1" fmla="val 105307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1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543723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8007694" y="33556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526352"/>
            <a:ext cx="1021456" cy="142857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2847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55347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5634796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1021458" cy="125655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430297" y="2215986"/>
            <a:ext cx="3603993" cy="3033602"/>
          </a:xfrm>
          <a:prstGeom prst="bentConnector3">
            <a:avLst>
              <a:gd name="adj1" fmla="val 106343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75294" y="0"/>
            <a:ext cx="406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OH catalytic cycles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6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62363" y="1445418"/>
            <a:ext cx="6472237" cy="4568519"/>
            <a:chOff x="3662363" y="1445418"/>
            <a:chExt cx="6472237" cy="4568519"/>
          </a:xfrm>
        </p:grpSpPr>
        <p:sp>
          <p:nvSpPr>
            <p:cNvPr id="7" name="Rectangle 6"/>
            <p:cNvSpPr/>
            <p:nvPr/>
          </p:nvSpPr>
          <p:spPr>
            <a:xfrm>
              <a:off x="3662363" y="1445418"/>
              <a:ext cx="6472237" cy="45685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372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2" cy="243143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669633" y="4954900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4954899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015531" y="3526352"/>
              <a:ext cx="1021456" cy="142857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152495"/>
              <a:ext cx="3" cy="28473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347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3479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30297" y="2215986"/>
              <a:ext cx="3603993" cy="3033602"/>
            </a:xfrm>
            <a:prstGeom prst="bentConnector3">
              <a:avLst>
                <a:gd name="adj1" fmla="val 106343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052266" y="47084"/>
            <a:ext cx="354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1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52266" y="1930790"/>
            <a:ext cx="5796840" cy="3949199"/>
            <a:chOff x="4052266" y="1930790"/>
            <a:chExt cx="5796840" cy="3949199"/>
          </a:xfrm>
        </p:grpSpPr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219964" y="4628609"/>
              <a:ext cx="991055" cy="6525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err="1" smtClean="0"/>
                <a:t>Npropyloo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well_1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smtClean="0"/>
                <a:t>QOOH_1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84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0" cy="23026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>
              <a:off x="5669633" y="4954900"/>
              <a:ext cx="55033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211019" y="4954899"/>
              <a:ext cx="1789030" cy="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211019" y="3526352"/>
              <a:ext cx="825968" cy="142854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281191"/>
              <a:ext cx="1" cy="20366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8240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82421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06484" y="2239798"/>
              <a:ext cx="3651618" cy="3033602"/>
            </a:xfrm>
            <a:prstGeom prst="bentConnector3">
              <a:avLst>
                <a:gd name="adj1" fmla="val 106260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833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19501" y="1495425"/>
            <a:ext cx="6610350" cy="4581525"/>
            <a:chOff x="3619501" y="1495425"/>
            <a:chExt cx="6610350" cy="4581525"/>
          </a:xfrm>
        </p:grpSpPr>
        <p:sp>
          <p:nvSpPr>
            <p:cNvPr id="4" name="Rectangle 3"/>
            <p:cNvSpPr/>
            <p:nvPr/>
          </p:nvSpPr>
          <p:spPr>
            <a:xfrm>
              <a:off x="3619501" y="1495425"/>
              <a:ext cx="6610350" cy="4581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052266" y="1930790"/>
              <a:ext cx="5796840" cy="3949199"/>
              <a:chOff x="4052266" y="1930790"/>
              <a:chExt cx="5796840" cy="3949199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052266" y="4757362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prod_1</a:t>
                </a:r>
                <a:endParaRPr lang="en-US" sz="1000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052266" y="3711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frag_1</a:t>
                </a:r>
                <a:endParaRPr lang="en-US" sz="10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52266" y="2652688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vinoxy</a:t>
                </a:r>
                <a:endParaRPr lang="en-US" sz="1000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219964" y="4628609"/>
                <a:ext cx="991055" cy="6525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err="1" smtClean="0"/>
                  <a:t>Npropyloo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  <a:endParaRPr lang="en-US" sz="1000" dirty="0" smtClean="0"/>
              </a:p>
              <a:p>
                <a:pPr algn="ctr"/>
                <a:r>
                  <a:rPr lang="en-US" sz="1000" dirty="0" smtClean="0"/>
                  <a:t>well_1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smtClean="0"/>
                  <a:t>QOOH_1</a:t>
                </a:r>
                <a:endParaRPr lang="en-US" sz="10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415453" y="5484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prod_2</a:t>
                </a:r>
                <a:endParaRPr lang="en-US" sz="1000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661874" y="2647102"/>
                <a:ext cx="87599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npropylooh</a:t>
                </a:r>
                <a:endParaRPr lang="en-US" sz="10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415454" y="1930790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OH</a:t>
                </a:r>
                <a:endParaRPr lang="en-US" sz="1000" dirty="0"/>
              </a:p>
            </p:txBody>
          </p:sp>
          <p:cxnSp>
            <p:nvCxnSpPr>
              <p:cNvPr id="5" name="Straight Arrow Connector 4"/>
              <p:cNvCxnSpPr>
                <a:stCxn id="22" idx="2"/>
                <a:endCxn id="21" idx="0"/>
              </p:cNvCxnSpPr>
              <p:nvPr/>
            </p:nvCxnSpPr>
            <p:spPr>
              <a:xfrm>
                <a:off x="6715492" y="2325923"/>
                <a:ext cx="0" cy="230268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Oval 1"/>
              <p:cNvSpPr/>
              <p:nvPr/>
            </p:nvSpPr>
            <p:spPr>
              <a:xfrm>
                <a:off x="4252289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18" idx="0"/>
                <a:endCxn id="2" idx="4"/>
              </p:cNvCxnSpPr>
              <p:nvPr/>
            </p:nvCxnSpPr>
            <p:spPr>
              <a:xfrm flipH="1" flipV="1">
                <a:off x="4352302" y="2224862"/>
                <a:ext cx="2" cy="42782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2" idx="6"/>
                <a:endCxn id="22" idx="1"/>
              </p:cNvCxnSpPr>
              <p:nvPr/>
            </p:nvCxnSpPr>
            <p:spPr>
              <a:xfrm>
                <a:off x="4452314" y="2124850"/>
                <a:ext cx="1963140" cy="35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252289" y="328508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stCxn id="17" idx="0"/>
                <a:endCxn id="48" idx="4"/>
              </p:cNvCxnSpPr>
              <p:nvPr/>
            </p:nvCxnSpPr>
            <p:spPr>
              <a:xfrm flipH="1" flipV="1">
                <a:off x="4352302" y="3485105"/>
                <a:ext cx="2" cy="22675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48" idx="0"/>
                <a:endCxn id="18" idx="2"/>
              </p:cNvCxnSpPr>
              <p:nvPr/>
            </p:nvCxnSpPr>
            <p:spPr>
              <a:xfrm flipV="1">
                <a:off x="4352302" y="3047821"/>
                <a:ext cx="2" cy="2372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4252289" y="4283471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stCxn id="16" idx="0"/>
                <a:endCxn id="58" idx="4"/>
              </p:cNvCxnSpPr>
              <p:nvPr/>
            </p:nvCxnSpPr>
            <p:spPr>
              <a:xfrm flipH="1" flipV="1">
                <a:off x="4352302" y="4483496"/>
                <a:ext cx="2" cy="2738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8" idx="0"/>
                <a:endCxn id="17" idx="2"/>
              </p:cNvCxnSpPr>
              <p:nvPr/>
            </p:nvCxnSpPr>
            <p:spPr>
              <a:xfrm flipV="1">
                <a:off x="4352302" y="4106989"/>
                <a:ext cx="2" cy="1764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5469608" y="485488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>
                <a:stCxn id="21" idx="1"/>
                <a:endCxn id="73" idx="6"/>
              </p:cNvCxnSpPr>
              <p:nvPr/>
            </p:nvCxnSpPr>
            <p:spPr>
              <a:xfrm flipH="1">
                <a:off x="5669633" y="4954900"/>
                <a:ext cx="5503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73" idx="2"/>
                <a:endCxn id="16" idx="3"/>
              </p:cNvCxnSpPr>
              <p:nvPr/>
            </p:nvCxnSpPr>
            <p:spPr>
              <a:xfrm flipH="1">
                <a:off x="4652341" y="4954900"/>
                <a:ext cx="817267" cy="2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/>
              <p:nvPr/>
            </p:nvSpPr>
            <p:spPr>
              <a:xfrm>
                <a:off x="9000049" y="4854886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stCxn id="21" idx="3"/>
                <a:endCxn id="82" idx="2"/>
              </p:cNvCxnSpPr>
              <p:nvPr/>
            </p:nvCxnSpPr>
            <p:spPr>
              <a:xfrm flipV="1">
                <a:off x="7211019" y="4954899"/>
                <a:ext cx="1789030" cy="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2" idx="0"/>
                <a:endCxn id="31" idx="2"/>
              </p:cNvCxnSpPr>
              <p:nvPr/>
            </p:nvCxnSpPr>
            <p:spPr>
              <a:xfrm flipH="1" flipV="1">
                <a:off x="9099872" y="3042235"/>
                <a:ext cx="190" cy="181265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8007694" y="335562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21" idx="3"/>
                <a:endCxn id="98" idx="3"/>
              </p:cNvCxnSpPr>
              <p:nvPr/>
            </p:nvCxnSpPr>
            <p:spPr>
              <a:xfrm flipV="1">
                <a:off x="7211019" y="3526352"/>
                <a:ext cx="825968" cy="1428548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21" idx="2"/>
                <a:endCxn id="25" idx="0"/>
              </p:cNvCxnSpPr>
              <p:nvPr/>
            </p:nvCxnSpPr>
            <p:spPr>
              <a:xfrm flipH="1">
                <a:off x="6715491" y="5281191"/>
                <a:ext cx="1" cy="20366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9649081" y="5582408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8999860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Arrow Connector 128"/>
              <p:cNvCxnSpPr>
                <a:stCxn id="31" idx="0"/>
                <a:endCxn id="127" idx="4"/>
              </p:cNvCxnSpPr>
              <p:nvPr/>
            </p:nvCxnSpPr>
            <p:spPr>
              <a:xfrm flipV="1">
                <a:off x="9099872" y="2224862"/>
                <a:ext cx="1" cy="42224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27" idx="2"/>
                <a:endCxn id="22" idx="3"/>
              </p:cNvCxnSpPr>
              <p:nvPr/>
            </p:nvCxnSpPr>
            <p:spPr>
              <a:xfrm flipH="1">
                <a:off x="7015529" y="2124850"/>
                <a:ext cx="1984331" cy="350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73" idx="0"/>
                <a:endCxn id="22" idx="1"/>
              </p:cNvCxnSpPr>
              <p:nvPr/>
            </p:nvCxnSpPr>
            <p:spPr>
              <a:xfrm flipV="1">
                <a:off x="5569621" y="2128357"/>
                <a:ext cx="845833" cy="272653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58" idx="6"/>
                <a:endCxn id="22" idx="1"/>
              </p:cNvCxnSpPr>
              <p:nvPr/>
            </p:nvCxnSpPr>
            <p:spPr>
              <a:xfrm flipV="1">
                <a:off x="4452314" y="2128357"/>
                <a:ext cx="1963140" cy="225512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25" idx="3"/>
                <a:endCxn id="112" idx="2"/>
              </p:cNvCxnSpPr>
              <p:nvPr/>
            </p:nvCxnSpPr>
            <p:spPr>
              <a:xfrm flipV="1">
                <a:off x="7015528" y="5682421"/>
                <a:ext cx="2633553" cy="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>
                <a:stCxn id="98" idx="1"/>
                <a:endCxn id="22" idx="3"/>
              </p:cNvCxnSpPr>
              <p:nvPr/>
            </p:nvCxnSpPr>
            <p:spPr>
              <a:xfrm flipH="1" flipV="1">
                <a:off x="7015529" y="2128357"/>
                <a:ext cx="1021458" cy="125655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Elbow Connector 330"/>
              <p:cNvCxnSpPr>
                <a:stCxn id="112" idx="0"/>
                <a:endCxn id="22" idx="0"/>
              </p:cNvCxnSpPr>
              <p:nvPr/>
            </p:nvCxnSpPr>
            <p:spPr>
              <a:xfrm rot="16200000" flipV="1">
                <a:off x="6406484" y="2239798"/>
                <a:ext cx="3651618" cy="3033602"/>
              </a:xfrm>
              <a:prstGeom prst="bentConnector3">
                <a:avLst>
                  <a:gd name="adj1" fmla="val 106260"/>
                </a:avLst>
              </a:prstGeom>
              <a:ln w="3810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38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473616" y="353235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3200828" y="35323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1935214" y="352762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2564701" y="46200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300909" y="46200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5833589" y="3532355"/>
            <a:ext cx="60007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9622788" y="432247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833589" y="48832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7048702" y="396266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7964497" y="4879340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7964498" y="5714934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9514517" y="2580791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95357" y="352340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9483384" y="1352718"/>
            <a:ext cx="875995" cy="43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5833589" y="137856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150" idx="4"/>
            <a:endCxn id="21" idx="0"/>
          </p:cNvCxnSpPr>
          <p:nvPr/>
        </p:nvCxnSpPr>
        <p:spPr>
          <a:xfrm flipH="1">
            <a:off x="6133625" y="2859445"/>
            <a:ext cx="1" cy="6729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500935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1"/>
            <a:endCxn id="2" idx="6"/>
          </p:cNvCxnSpPr>
          <p:nvPr/>
        </p:nvCxnSpPr>
        <p:spPr>
          <a:xfrm flipH="1">
            <a:off x="1700960" y="3725192"/>
            <a:ext cx="234254" cy="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764727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>
            <a:off x="2964752" y="3729890"/>
            <a:ext cx="23607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2"/>
            <a:endCxn id="18" idx="3"/>
          </p:cNvCxnSpPr>
          <p:nvPr/>
        </p:nvCxnSpPr>
        <p:spPr>
          <a:xfrm flipH="1" flipV="1">
            <a:off x="2535289" y="3725192"/>
            <a:ext cx="229438" cy="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048398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 flipV="1">
            <a:off x="4248423" y="3729891"/>
            <a:ext cx="225193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3800903" y="3729890"/>
            <a:ext cx="24749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349776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549801" y="3729891"/>
            <a:ext cx="283788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5073691" y="3729891"/>
            <a:ext cx="276085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33343" y="44200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133355" y="3918538"/>
            <a:ext cx="1" cy="501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9233368" y="4520044"/>
            <a:ext cx="389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248728" y="267834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448753" y="2778357"/>
            <a:ext cx="206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8207477" y="405881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9024842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9124855" y="1671688"/>
            <a:ext cx="8500" cy="1851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648777" y="4158829"/>
            <a:ext cx="558700" cy="1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4"/>
            <a:endCxn id="26" idx="0"/>
          </p:cNvCxnSpPr>
          <p:nvPr/>
        </p:nvCxnSpPr>
        <p:spPr>
          <a:xfrm flipH="1">
            <a:off x="8307489" y="4258841"/>
            <a:ext cx="1" cy="6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8307489" y="5274473"/>
            <a:ext cx="0" cy="44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3"/>
          </p:cNvCxnSpPr>
          <p:nvPr/>
        </p:nvCxnSpPr>
        <p:spPr>
          <a:xfrm rot="16200000" flipV="1">
            <a:off x="6129237" y="1880563"/>
            <a:ext cx="2482681" cy="1873826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cxnSp>
        <p:nvCxnSpPr>
          <p:cNvPr id="118" name="Elbow Connector 117"/>
          <p:cNvCxnSpPr>
            <a:stCxn id="18" idx="2"/>
            <a:endCxn id="19" idx="1"/>
          </p:cNvCxnSpPr>
          <p:nvPr/>
        </p:nvCxnSpPr>
        <p:spPr>
          <a:xfrm rot="16200000" flipH="1">
            <a:off x="1952543" y="4205466"/>
            <a:ext cx="894866" cy="3294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61287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fuel</a:t>
            </a:r>
            <a:endParaRPr lang="en-US" sz="1000" dirty="0"/>
          </a:p>
        </p:txBody>
      </p:sp>
      <p:sp>
        <p:nvSpPr>
          <p:cNvPr id="150" name="Oval 149"/>
          <p:cNvSpPr/>
          <p:nvPr/>
        </p:nvSpPr>
        <p:spPr>
          <a:xfrm>
            <a:off x="6033613" y="26594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Elbow Connector 346"/>
          <p:cNvCxnSpPr>
            <a:stCxn id="21" idx="3"/>
            <a:endCxn id="98" idx="4"/>
          </p:cNvCxnSpPr>
          <p:nvPr/>
        </p:nvCxnSpPr>
        <p:spPr>
          <a:xfrm flipV="1">
            <a:off x="6433661" y="2878369"/>
            <a:ext cx="915080" cy="851553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4614818" y="2411107"/>
            <a:ext cx="2053743" cy="383800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3964129" y="1760418"/>
            <a:ext cx="2053743" cy="168517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127" idx="2"/>
            <a:endCxn id="22" idx="3"/>
          </p:cNvCxnSpPr>
          <p:nvPr/>
        </p:nvCxnSpPr>
        <p:spPr>
          <a:xfrm rot="10800000" flipV="1">
            <a:off x="6433664" y="1571675"/>
            <a:ext cx="2591178" cy="4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98" idx="0"/>
            <a:endCxn id="22" idx="3"/>
          </p:cNvCxnSpPr>
          <p:nvPr/>
        </p:nvCxnSpPr>
        <p:spPr>
          <a:xfrm rot="16200000" flipV="1">
            <a:off x="6340099" y="1669701"/>
            <a:ext cx="1102209" cy="915077"/>
          </a:xfrm>
          <a:prstGeom prst="bentConnector2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22" idx="2"/>
            <a:endCxn id="150" idx="0"/>
          </p:cNvCxnSpPr>
          <p:nvPr/>
        </p:nvCxnSpPr>
        <p:spPr>
          <a:xfrm rot="5400000">
            <a:off x="5690768" y="2216560"/>
            <a:ext cx="885719" cy="1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Elbow Connector 454"/>
          <p:cNvCxnSpPr>
            <a:stCxn id="2" idx="0"/>
            <a:endCxn id="22" idx="1"/>
          </p:cNvCxnSpPr>
          <p:nvPr/>
        </p:nvCxnSpPr>
        <p:spPr>
          <a:xfrm rot="5400000" flipH="1" flipV="1">
            <a:off x="2690397" y="486687"/>
            <a:ext cx="2053743" cy="423264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Elbow Connector 462"/>
          <p:cNvCxnSpPr>
            <a:stCxn id="2" idx="4"/>
            <a:endCxn id="20" idx="0"/>
          </p:cNvCxnSpPr>
          <p:nvPr/>
        </p:nvCxnSpPr>
        <p:spPr>
          <a:xfrm rot="5400000">
            <a:off x="1205871" y="4224980"/>
            <a:ext cx="7901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6"/>
          </p:cNvCxnSpPr>
          <p:nvPr/>
        </p:nvCxnSpPr>
        <p:spPr>
          <a:xfrm rot="5400000">
            <a:off x="5654788" y="1752896"/>
            <a:ext cx="1585388" cy="427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>
            <a:stCxn id="21" idx="2"/>
            <a:endCxn id="82" idx="2"/>
          </p:cNvCxnSpPr>
          <p:nvPr/>
        </p:nvCxnSpPr>
        <p:spPr>
          <a:xfrm rot="16200000" flipH="1">
            <a:off x="7287206" y="2773907"/>
            <a:ext cx="592557" cy="289971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Elbow Connector 587"/>
          <p:cNvCxnSpPr>
            <a:stCxn id="21" idx="2"/>
            <a:endCxn id="25" idx="1"/>
          </p:cNvCxnSpPr>
          <p:nvPr/>
        </p:nvCxnSpPr>
        <p:spPr>
          <a:xfrm rot="16200000" flipH="1">
            <a:off x="6474791" y="3586321"/>
            <a:ext cx="232744" cy="91507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>
            <a:stCxn id="48" idx="4"/>
            <a:endCxn id="19" idx="0"/>
          </p:cNvCxnSpPr>
          <p:nvPr/>
        </p:nvCxnSpPr>
        <p:spPr>
          <a:xfrm flipH="1">
            <a:off x="2864739" y="3829903"/>
            <a:ext cx="1" cy="79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stCxn id="127" idx="6"/>
            <a:endCxn id="32" idx="1"/>
          </p:cNvCxnSpPr>
          <p:nvPr/>
        </p:nvCxnSpPr>
        <p:spPr>
          <a:xfrm flipV="1">
            <a:off x="9224867" y="1571675"/>
            <a:ext cx="258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Elbow Connector 660"/>
          <p:cNvCxnSpPr>
            <a:stCxn id="32" idx="3"/>
            <a:endCxn id="19" idx="2"/>
          </p:cNvCxnSpPr>
          <p:nvPr/>
        </p:nvCxnSpPr>
        <p:spPr>
          <a:xfrm flipH="1">
            <a:off x="2864739" y="1571675"/>
            <a:ext cx="7494640" cy="3443515"/>
          </a:xfrm>
          <a:prstGeom prst="bentConnector4">
            <a:avLst>
              <a:gd name="adj1" fmla="val -3050"/>
              <a:gd name="adj2" fmla="val 133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Elbow Connector 669"/>
          <p:cNvCxnSpPr>
            <a:stCxn id="23" idx="2"/>
            <a:endCxn id="24" idx="2"/>
          </p:cNvCxnSpPr>
          <p:nvPr/>
        </p:nvCxnSpPr>
        <p:spPr>
          <a:xfrm rot="5400000">
            <a:off x="7747822" y="3103416"/>
            <a:ext cx="560811" cy="3789199"/>
          </a:xfrm>
          <a:prstGeom prst="bentConnector3">
            <a:avLst>
              <a:gd name="adj1" fmla="val 14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1" idx="2"/>
            <a:endCxn id="24" idx="1"/>
          </p:cNvCxnSpPr>
          <p:nvPr/>
        </p:nvCxnSpPr>
        <p:spPr>
          <a:xfrm rot="5400000">
            <a:off x="5406924" y="4354153"/>
            <a:ext cx="1153367" cy="300036"/>
          </a:xfrm>
          <a:prstGeom prst="bentConnector4">
            <a:avLst>
              <a:gd name="adj1" fmla="val 8467"/>
              <a:gd name="adj2" fmla="val 176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2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396273" y="314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2177801" y="314303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1577876" y="227217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1577876" y="487934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577877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4683427" y="2812083"/>
            <a:ext cx="1578598" cy="1057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961889" y="432247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172690" y="48832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387803" y="396266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7303598" y="4879340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7303599" y="5714934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853618" y="2580791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034458" y="352340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822485" y="1352718"/>
            <a:ext cx="875995" cy="43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5172690" y="137856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150" idx="4"/>
            <a:endCxn id="21" idx="0"/>
          </p:cNvCxnSpPr>
          <p:nvPr/>
        </p:nvCxnSpPr>
        <p:spPr>
          <a:xfrm>
            <a:off x="5472725" y="2351904"/>
            <a:ext cx="1" cy="46017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777904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1877914" y="1671688"/>
            <a:ext cx="3" cy="6004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777912" y="324059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>
            <a:off x="1977937" y="3340604"/>
            <a:ext cx="19986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H="1" flipV="1">
            <a:off x="1877914" y="2667309"/>
            <a:ext cx="11" cy="573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989159" y="324059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 flipV="1">
            <a:off x="3189184" y="3340605"/>
            <a:ext cx="207089" cy="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2777876" y="3340604"/>
            <a:ext cx="21128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81903" y="32405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4381928" y="3340599"/>
            <a:ext cx="301499" cy="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3996348" y="3340599"/>
            <a:ext cx="185555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8372444" y="44200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8472456" y="3918538"/>
            <a:ext cx="1" cy="501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8572469" y="4520044"/>
            <a:ext cx="389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587829" y="267834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6787854" y="2778357"/>
            <a:ext cx="206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7546578" y="405881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363943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463956" y="1671688"/>
            <a:ext cx="8500" cy="1851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6987878" y="4158829"/>
            <a:ext cx="558700" cy="1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4"/>
            <a:endCxn id="26" idx="0"/>
          </p:cNvCxnSpPr>
          <p:nvPr/>
        </p:nvCxnSpPr>
        <p:spPr>
          <a:xfrm flipH="1">
            <a:off x="7646590" y="4258841"/>
            <a:ext cx="1" cy="6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7646590" y="5274473"/>
            <a:ext cx="0" cy="44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3"/>
          </p:cNvCxnSpPr>
          <p:nvPr/>
        </p:nvCxnSpPr>
        <p:spPr>
          <a:xfrm rot="16200000" flipV="1">
            <a:off x="5468338" y="1880563"/>
            <a:ext cx="2482681" cy="1873826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V="1">
            <a:off x="1577876" y="2469743"/>
            <a:ext cx="12700" cy="260716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5700388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fuel</a:t>
            </a:r>
            <a:endParaRPr lang="en-US" sz="1000" dirty="0"/>
          </a:p>
        </p:txBody>
      </p:sp>
      <p:sp>
        <p:nvSpPr>
          <p:cNvPr id="150" name="Oval 149"/>
          <p:cNvSpPr/>
          <p:nvPr/>
        </p:nvSpPr>
        <p:spPr>
          <a:xfrm>
            <a:off x="5372712" y="215187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Elbow Connector 346"/>
          <p:cNvCxnSpPr>
            <a:stCxn id="21" idx="3"/>
            <a:endCxn id="98" idx="4"/>
          </p:cNvCxnSpPr>
          <p:nvPr/>
        </p:nvCxnSpPr>
        <p:spPr>
          <a:xfrm flipV="1">
            <a:off x="6262025" y="2878369"/>
            <a:ext cx="425817" cy="462260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895078" y="1962974"/>
            <a:ext cx="1664451" cy="890774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3298703" y="1366605"/>
            <a:ext cx="1664457" cy="208351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127" idx="2"/>
            <a:endCxn id="22" idx="3"/>
          </p:cNvCxnSpPr>
          <p:nvPr/>
        </p:nvCxnSpPr>
        <p:spPr>
          <a:xfrm rot="10800000" flipV="1">
            <a:off x="5772765" y="1571675"/>
            <a:ext cx="2591178" cy="4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98" idx="0"/>
            <a:endCxn id="22" idx="3"/>
          </p:cNvCxnSpPr>
          <p:nvPr/>
        </p:nvCxnSpPr>
        <p:spPr>
          <a:xfrm rot="16200000" flipV="1">
            <a:off x="5679200" y="1669701"/>
            <a:ext cx="1102209" cy="915077"/>
          </a:xfrm>
          <a:prstGeom prst="bentConnector2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22" idx="2"/>
            <a:endCxn id="150" idx="0"/>
          </p:cNvCxnSpPr>
          <p:nvPr/>
        </p:nvCxnSpPr>
        <p:spPr>
          <a:xfrm rot="5400000">
            <a:off x="5283638" y="1962789"/>
            <a:ext cx="378178" cy="3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6"/>
          </p:cNvCxnSpPr>
          <p:nvPr/>
        </p:nvCxnSpPr>
        <p:spPr>
          <a:xfrm rot="5400000">
            <a:off x="5247659" y="1499124"/>
            <a:ext cx="1077847" cy="427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>
            <a:stCxn id="21" idx="2"/>
            <a:endCxn id="82" idx="2"/>
          </p:cNvCxnSpPr>
          <p:nvPr/>
        </p:nvCxnSpPr>
        <p:spPr>
          <a:xfrm rot="16200000" flipH="1">
            <a:off x="6597150" y="2744751"/>
            <a:ext cx="650870" cy="289971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Elbow Connector 587"/>
          <p:cNvCxnSpPr>
            <a:stCxn id="21" idx="2"/>
            <a:endCxn id="25" idx="1"/>
          </p:cNvCxnSpPr>
          <p:nvPr/>
        </p:nvCxnSpPr>
        <p:spPr>
          <a:xfrm rot="16200000" flipH="1">
            <a:off x="5784736" y="3557164"/>
            <a:ext cx="291057" cy="91507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>
            <a:stCxn id="48" idx="4"/>
            <a:endCxn id="19" idx="0"/>
          </p:cNvCxnSpPr>
          <p:nvPr/>
        </p:nvCxnSpPr>
        <p:spPr>
          <a:xfrm flipH="1">
            <a:off x="1877914" y="3440617"/>
            <a:ext cx="11" cy="14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stCxn id="127" idx="6"/>
            <a:endCxn id="32" idx="1"/>
          </p:cNvCxnSpPr>
          <p:nvPr/>
        </p:nvCxnSpPr>
        <p:spPr>
          <a:xfrm flipV="1">
            <a:off x="8563968" y="1571675"/>
            <a:ext cx="258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Elbow Connector 660"/>
          <p:cNvCxnSpPr>
            <a:stCxn id="32" idx="3"/>
            <a:endCxn id="19" idx="2"/>
          </p:cNvCxnSpPr>
          <p:nvPr/>
        </p:nvCxnSpPr>
        <p:spPr>
          <a:xfrm flipH="1">
            <a:off x="1877914" y="1571675"/>
            <a:ext cx="7820566" cy="3702798"/>
          </a:xfrm>
          <a:prstGeom prst="bentConnector4">
            <a:avLst>
              <a:gd name="adj1" fmla="val -2923"/>
              <a:gd name="adj2" fmla="val 124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Elbow Connector 669"/>
          <p:cNvCxnSpPr>
            <a:stCxn id="23" idx="2"/>
            <a:endCxn id="24" idx="2"/>
          </p:cNvCxnSpPr>
          <p:nvPr/>
        </p:nvCxnSpPr>
        <p:spPr>
          <a:xfrm rot="5400000">
            <a:off x="7086923" y="3103416"/>
            <a:ext cx="560811" cy="3789199"/>
          </a:xfrm>
          <a:prstGeom prst="bentConnector3">
            <a:avLst>
              <a:gd name="adj1" fmla="val 14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1" idx="2"/>
            <a:endCxn id="24" idx="1"/>
          </p:cNvCxnSpPr>
          <p:nvPr/>
        </p:nvCxnSpPr>
        <p:spPr>
          <a:xfrm rot="5400000">
            <a:off x="4716868" y="4324997"/>
            <a:ext cx="1211680" cy="300036"/>
          </a:xfrm>
          <a:prstGeom prst="bentConnector4">
            <a:avLst>
              <a:gd name="adj1" fmla="val 14201"/>
              <a:gd name="adj2" fmla="val 176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>
            <a:off x="1977929" y="1571676"/>
            <a:ext cx="3194761" cy="4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H="1" flipV="1">
            <a:off x="1877915" y="1174045"/>
            <a:ext cx="2" cy="29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grpSp>
        <p:nvGrpSpPr>
          <p:cNvPr id="693" name="Group 692"/>
          <p:cNvGrpSpPr/>
          <p:nvPr/>
        </p:nvGrpSpPr>
        <p:grpSpPr>
          <a:xfrm>
            <a:off x="1233181" y="637562"/>
            <a:ext cx="8841997" cy="5687737"/>
            <a:chOff x="1233181" y="637562"/>
            <a:chExt cx="8841997" cy="5687737"/>
          </a:xfrm>
        </p:grpSpPr>
        <p:grpSp>
          <p:nvGrpSpPr>
            <p:cNvPr id="61" name="Group 60"/>
            <p:cNvGrpSpPr/>
            <p:nvPr/>
          </p:nvGrpSpPr>
          <p:grpSpPr>
            <a:xfrm>
              <a:off x="1233181" y="637562"/>
              <a:ext cx="8841997" cy="5687737"/>
              <a:chOff x="1233181" y="637562"/>
              <a:chExt cx="8841997" cy="568773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233181" y="637562"/>
                <a:ext cx="8841997" cy="5687737"/>
                <a:chOff x="1233181" y="637562"/>
                <a:chExt cx="8841997" cy="5687737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1233181" y="637562"/>
                  <a:ext cx="8841997" cy="56877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3396273" y="3143063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prod_1</a:t>
                  </a:r>
                  <a:endParaRPr lang="en-US" sz="1000" dirty="0"/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2177801" y="3143037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frag_1</a:t>
                  </a:r>
                  <a:endParaRPr lang="en-US" sz="1000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1577876" y="227217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vinoxy</a:t>
                  </a:r>
                  <a:endParaRPr lang="en-US" sz="1000" dirty="0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577876" y="4879340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CH</a:t>
                  </a:r>
                  <a:r>
                    <a:rPr lang="en-US" sz="1000" baseline="-25000" dirty="0" smtClean="0"/>
                    <a:t>2</a:t>
                  </a:r>
                  <a:r>
                    <a:rPr lang="en-US" sz="1000" dirty="0" smtClean="0"/>
                    <a:t>O</a:t>
                  </a:r>
                  <a:endParaRPr lang="en-US" sz="1000" dirty="0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1577877" y="778912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CO</a:t>
                  </a:r>
                  <a:endParaRPr lang="en-US" sz="1000" dirty="0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8961889" y="449864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ipropyl</a:t>
                  </a:r>
                  <a:endParaRPr lang="en-US" sz="1000" dirty="0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5172690" y="523562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</a:t>
                  </a:r>
                  <a:r>
                    <a:rPr lang="en-US" sz="1000" baseline="-25000" dirty="0" smtClean="0"/>
                    <a:t>3</a:t>
                  </a:r>
                  <a:r>
                    <a:rPr lang="en-US" sz="1000" dirty="0" smtClean="0"/>
                    <a:t>H</a:t>
                  </a:r>
                  <a:r>
                    <a:rPr lang="en-US" sz="1000" baseline="-25000" dirty="0" smtClean="0"/>
                    <a:t>6</a:t>
                  </a:r>
                  <a:endParaRPr lang="en-US" sz="1000" baseline="-25000" dirty="0"/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387803" y="420594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prod_2</a:t>
                  </a:r>
                  <a:endParaRPr lang="en-US" sz="1000" dirty="0"/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7303598" y="4879340"/>
                  <a:ext cx="685983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allyloxy</a:t>
                  </a:r>
                  <a:endParaRPr lang="en-US" sz="1000" dirty="0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7303599" y="5656211"/>
                  <a:ext cx="685982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acrolein</a:t>
                  </a:r>
                  <a:endParaRPr lang="en-US" sz="1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8853618" y="2580791"/>
                  <a:ext cx="816618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propoxide</a:t>
                  </a:r>
                  <a:endParaRPr lang="en-US" sz="1000" baseline="-25000" dirty="0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8034458" y="3523405"/>
                  <a:ext cx="87599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npropylooh</a:t>
                  </a:r>
                  <a:endParaRPr lang="en-US" sz="1000" dirty="0"/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8822485" y="1360127"/>
                  <a:ext cx="875995" cy="43791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npropyloxy</a:t>
                  </a:r>
                  <a:endParaRPr lang="en-US" sz="1000" dirty="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5223024" y="1378568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OH</a:t>
                  </a:r>
                  <a:endParaRPr lang="en-US" sz="1000" dirty="0"/>
                </a:p>
              </p:txBody>
            </p:sp>
            <p:cxnSp>
              <p:nvCxnSpPr>
                <p:cNvPr id="5" name="Straight Arrow Connector 4"/>
                <p:cNvCxnSpPr>
                  <a:stCxn id="150" idx="4"/>
                  <a:endCxn id="7" idx="0"/>
                </p:cNvCxnSpPr>
                <p:nvPr/>
              </p:nvCxnSpPr>
              <p:spPr>
                <a:xfrm>
                  <a:off x="5519752" y="2215560"/>
                  <a:ext cx="0" cy="21921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Oval 1"/>
                <p:cNvSpPr/>
                <p:nvPr/>
              </p:nvSpPr>
              <p:spPr>
                <a:xfrm>
                  <a:off x="1777904" y="1471663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>
                  <a:stCxn id="18" idx="0"/>
                  <a:endCxn id="2" idx="4"/>
                </p:cNvCxnSpPr>
                <p:nvPr/>
              </p:nvCxnSpPr>
              <p:spPr>
                <a:xfrm flipV="1">
                  <a:off x="1877914" y="1671688"/>
                  <a:ext cx="3" cy="6004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/>
                <p:cNvSpPr/>
                <p:nvPr/>
              </p:nvSpPr>
              <p:spPr>
                <a:xfrm>
                  <a:off x="1777912" y="3240592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/>
                <p:cNvCxnSpPr>
                  <a:stCxn id="17" idx="1"/>
                  <a:endCxn id="48" idx="6"/>
                </p:cNvCxnSpPr>
                <p:nvPr/>
              </p:nvCxnSpPr>
              <p:spPr>
                <a:xfrm flipH="1">
                  <a:off x="1977937" y="3340604"/>
                  <a:ext cx="199864" cy="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48" idx="0"/>
                  <a:endCxn id="18" idx="2"/>
                </p:cNvCxnSpPr>
                <p:nvPr/>
              </p:nvCxnSpPr>
              <p:spPr>
                <a:xfrm flipH="1" flipV="1">
                  <a:off x="1877914" y="2667309"/>
                  <a:ext cx="11" cy="573283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>
                  <a:off x="2989159" y="3240592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Arrow Connector 51"/>
                <p:cNvCxnSpPr>
                  <a:stCxn id="16" idx="1"/>
                  <a:endCxn id="58" idx="6"/>
                </p:cNvCxnSpPr>
                <p:nvPr/>
              </p:nvCxnSpPr>
              <p:spPr>
                <a:xfrm flipH="1" flipV="1">
                  <a:off x="3189184" y="3340605"/>
                  <a:ext cx="207089" cy="2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>
                  <a:stCxn id="58" idx="2"/>
                  <a:endCxn id="17" idx="3"/>
                </p:cNvCxnSpPr>
                <p:nvPr/>
              </p:nvCxnSpPr>
              <p:spPr>
                <a:xfrm flipH="1" flipV="1">
                  <a:off x="2777876" y="3340604"/>
                  <a:ext cx="211283" cy="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4181903" y="3240586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/>
                <p:cNvCxnSpPr>
                  <a:stCxn id="7" idx="1"/>
                  <a:endCxn id="73" idx="6"/>
                </p:cNvCxnSpPr>
                <p:nvPr/>
              </p:nvCxnSpPr>
              <p:spPr>
                <a:xfrm flipH="1">
                  <a:off x="4381928" y="3337707"/>
                  <a:ext cx="234889" cy="289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>
                  <a:stCxn id="73" idx="2"/>
                  <a:endCxn id="16" idx="3"/>
                </p:cNvCxnSpPr>
                <p:nvPr/>
              </p:nvCxnSpPr>
              <p:spPr>
                <a:xfrm flipH="1">
                  <a:off x="3996348" y="3340599"/>
                  <a:ext cx="185555" cy="3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Oval 81"/>
                <p:cNvSpPr/>
                <p:nvPr/>
              </p:nvSpPr>
              <p:spPr>
                <a:xfrm>
                  <a:off x="8372444" y="4596201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Arrow Connector 85"/>
                <p:cNvCxnSpPr>
                  <a:stCxn id="82" idx="0"/>
                  <a:endCxn id="31" idx="2"/>
                </p:cNvCxnSpPr>
                <p:nvPr/>
              </p:nvCxnSpPr>
              <p:spPr>
                <a:xfrm flipH="1" flipV="1">
                  <a:off x="8472456" y="3918538"/>
                  <a:ext cx="1" cy="677663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82" idx="6"/>
                  <a:endCxn id="23" idx="1"/>
                </p:cNvCxnSpPr>
                <p:nvPr/>
              </p:nvCxnSpPr>
              <p:spPr>
                <a:xfrm flipV="1">
                  <a:off x="8572469" y="4696213"/>
                  <a:ext cx="38942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Oval 97"/>
                <p:cNvSpPr/>
                <p:nvPr/>
              </p:nvSpPr>
              <p:spPr>
                <a:xfrm>
                  <a:off x="6587829" y="2678344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" name="Straight Arrow Connector 101"/>
                <p:cNvCxnSpPr>
                  <a:stCxn id="98" idx="6"/>
                  <a:endCxn id="30" idx="1"/>
                </p:cNvCxnSpPr>
                <p:nvPr/>
              </p:nvCxnSpPr>
              <p:spPr>
                <a:xfrm>
                  <a:off x="6787854" y="2778357"/>
                  <a:ext cx="2065764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Oval 111"/>
                <p:cNvSpPr/>
                <p:nvPr/>
              </p:nvSpPr>
              <p:spPr>
                <a:xfrm>
                  <a:off x="7546576" y="43034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8363943" y="1476425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9" name="Straight Arrow Connector 128"/>
                <p:cNvCxnSpPr>
                  <a:stCxn id="31" idx="0"/>
                  <a:endCxn id="127" idx="4"/>
                </p:cNvCxnSpPr>
                <p:nvPr/>
              </p:nvCxnSpPr>
              <p:spPr>
                <a:xfrm flipH="1" flipV="1">
                  <a:off x="8463956" y="1671688"/>
                  <a:ext cx="8500" cy="185171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>
                  <a:stCxn id="25" idx="3"/>
                  <a:endCxn id="112" idx="2"/>
                </p:cNvCxnSpPr>
                <p:nvPr/>
              </p:nvCxnSpPr>
              <p:spPr>
                <a:xfrm flipV="1">
                  <a:off x="6987878" y="4403512"/>
                  <a:ext cx="558698" cy="1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112" idx="4"/>
                  <a:endCxn id="26" idx="0"/>
                </p:cNvCxnSpPr>
                <p:nvPr/>
              </p:nvCxnSpPr>
              <p:spPr>
                <a:xfrm>
                  <a:off x="7646589" y="4503524"/>
                  <a:ext cx="1" cy="3758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26" idx="2"/>
                  <a:endCxn id="27" idx="0"/>
                </p:cNvCxnSpPr>
                <p:nvPr/>
              </p:nvCxnSpPr>
              <p:spPr>
                <a:xfrm>
                  <a:off x="7646590" y="5274473"/>
                  <a:ext cx="0" cy="3817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Elbow Connector 330"/>
                <p:cNvCxnSpPr>
                  <a:stCxn id="112" idx="0"/>
                  <a:endCxn id="22" idx="3"/>
                </p:cNvCxnSpPr>
                <p:nvPr/>
              </p:nvCxnSpPr>
              <p:spPr>
                <a:xfrm rot="16200000" flipV="1">
                  <a:off x="5371162" y="2028072"/>
                  <a:ext cx="2727364" cy="1823490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Elbow Connector 117"/>
                <p:cNvCxnSpPr>
                  <a:stCxn id="18" idx="1"/>
                  <a:endCxn id="19" idx="1"/>
                </p:cNvCxnSpPr>
                <p:nvPr/>
              </p:nvCxnSpPr>
              <p:spPr>
                <a:xfrm rot="10800000" flipV="1">
                  <a:off x="1577876" y="2469743"/>
                  <a:ext cx="12700" cy="2607164"/>
                </a:xfrm>
                <a:prstGeom prst="bentConnector3">
                  <a:avLst>
                    <a:gd name="adj1" fmla="val 180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ounded Rectangle 144"/>
                <p:cNvSpPr/>
                <p:nvPr/>
              </p:nvSpPr>
              <p:spPr>
                <a:xfrm>
                  <a:off x="5700388" y="778912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fuel</a:t>
                  </a:r>
                  <a:endParaRPr lang="en-US" sz="1000" dirty="0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5419739" y="2015535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7" name="Elbow Connector 346"/>
                <p:cNvCxnSpPr>
                  <a:stCxn id="7" idx="3"/>
                  <a:endCxn id="98" idx="4"/>
                </p:cNvCxnSpPr>
                <p:nvPr/>
              </p:nvCxnSpPr>
              <p:spPr>
                <a:xfrm flipV="1">
                  <a:off x="6422687" y="2878369"/>
                  <a:ext cx="265155" cy="459338"/>
                </a:xfrm>
                <a:prstGeom prst="bentConnector2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Elbow Connector 139"/>
                <p:cNvCxnSpPr>
                  <a:stCxn id="73" idx="0"/>
                  <a:endCxn id="22" idx="1"/>
                </p:cNvCxnSpPr>
                <p:nvPr/>
              </p:nvCxnSpPr>
              <p:spPr>
                <a:xfrm rot="5400000" flipH="1" flipV="1">
                  <a:off x="3920245" y="1937807"/>
                  <a:ext cx="1664451" cy="941108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Elbow Connector 148"/>
                <p:cNvCxnSpPr>
                  <a:stCxn id="58" idx="0"/>
                  <a:endCxn id="22" idx="1"/>
                </p:cNvCxnSpPr>
                <p:nvPr/>
              </p:nvCxnSpPr>
              <p:spPr>
                <a:xfrm rot="5400000" flipH="1" flipV="1">
                  <a:off x="3323870" y="1341438"/>
                  <a:ext cx="1664457" cy="2133852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Elbow Connector 351"/>
                <p:cNvCxnSpPr>
                  <a:stCxn id="127" idx="2"/>
                  <a:endCxn id="22" idx="3"/>
                </p:cNvCxnSpPr>
                <p:nvPr/>
              </p:nvCxnSpPr>
              <p:spPr>
                <a:xfrm rot="10800000">
                  <a:off x="5823099" y="1576136"/>
                  <a:ext cx="2540844" cy="303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accent6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Elbow Connector 353"/>
                <p:cNvCxnSpPr>
                  <a:stCxn id="98" idx="0"/>
                  <a:endCxn id="22" idx="3"/>
                </p:cNvCxnSpPr>
                <p:nvPr/>
              </p:nvCxnSpPr>
              <p:spPr>
                <a:xfrm rot="16200000" flipV="1">
                  <a:off x="5704367" y="1694868"/>
                  <a:ext cx="1102209" cy="864743"/>
                </a:xfrm>
                <a:prstGeom prst="bentConnector2">
                  <a:avLst/>
                </a:prstGeom>
                <a:ln w="38100">
                  <a:solidFill>
                    <a:schemeClr val="accent4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Elbow Connector 549"/>
                <p:cNvCxnSpPr>
                  <a:stCxn id="145" idx="2"/>
                  <a:endCxn id="150" idx="6"/>
                </p:cNvCxnSpPr>
                <p:nvPr/>
              </p:nvCxnSpPr>
              <p:spPr>
                <a:xfrm rot="5400000">
                  <a:off x="5339344" y="1454465"/>
                  <a:ext cx="941503" cy="3806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6" name="Elbow Connector 575"/>
                <p:cNvCxnSpPr>
                  <a:stCxn id="7" idx="2"/>
                  <a:endCxn id="82" idx="2"/>
                </p:cNvCxnSpPr>
                <p:nvPr/>
              </p:nvCxnSpPr>
              <p:spPr>
                <a:xfrm rot="16200000" flipH="1">
                  <a:off x="6718312" y="3042082"/>
                  <a:ext cx="455572" cy="2852692"/>
                </a:xfrm>
                <a:prstGeom prst="bentConnector2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Elbow Connector 587"/>
                <p:cNvCxnSpPr>
                  <a:stCxn id="7" idx="2"/>
                  <a:endCxn id="25" idx="1"/>
                </p:cNvCxnSpPr>
                <p:nvPr/>
              </p:nvCxnSpPr>
              <p:spPr>
                <a:xfrm rot="16200000" flipH="1">
                  <a:off x="5872342" y="3888051"/>
                  <a:ext cx="162871" cy="868051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Straight Arrow Connector 642"/>
                <p:cNvCxnSpPr>
                  <a:stCxn id="48" idx="4"/>
                  <a:endCxn id="19" idx="0"/>
                </p:cNvCxnSpPr>
                <p:nvPr/>
              </p:nvCxnSpPr>
              <p:spPr>
                <a:xfrm flipH="1">
                  <a:off x="1877914" y="3440617"/>
                  <a:ext cx="11" cy="14387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Arrow Connector 651"/>
                <p:cNvCxnSpPr>
                  <a:stCxn id="127" idx="6"/>
                  <a:endCxn id="32" idx="1"/>
                </p:cNvCxnSpPr>
                <p:nvPr/>
              </p:nvCxnSpPr>
              <p:spPr>
                <a:xfrm>
                  <a:off x="8563968" y="1576438"/>
                  <a:ext cx="258517" cy="26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Elbow Connector 660"/>
                <p:cNvCxnSpPr>
                  <a:stCxn id="32" idx="3"/>
                  <a:endCxn id="19" idx="2"/>
                </p:cNvCxnSpPr>
                <p:nvPr/>
              </p:nvCxnSpPr>
              <p:spPr>
                <a:xfrm flipH="1">
                  <a:off x="1877914" y="1579084"/>
                  <a:ext cx="7820566" cy="3695389"/>
                </a:xfrm>
                <a:prstGeom prst="bentConnector4">
                  <a:avLst>
                    <a:gd name="adj1" fmla="val -2923"/>
                    <a:gd name="adj2" fmla="val 124593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0" name="Elbow Connector 669"/>
                <p:cNvCxnSpPr>
                  <a:stCxn id="23" idx="2"/>
                  <a:endCxn id="24" idx="3"/>
                </p:cNvCxnSpPr>
                <p:nvPr/>
              </p:nvCxnSpPr>
              <p:spPr>
                <a:xfrm rot="5400000">
                  <a:off x="7247639" y="3418905"/>
                  <a:ext cx="539414" cy="34891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Elbow Connector 679"/>
                <p:cNvCxnSpPr>
                  <a:stCxn id="7" idx="2"/>
                  <a:endCxn id="80" idx="0"/>
                </p:cNvCxnSpPr>
                <p:nvPr/>
              </p:nvCxnSpPr>
              <p:spPr>
                <a:xfrm rot="5400000">
                  <a:off x="4839025" y="4120973"/>
                  <a:ext cx="561058" cy="800396"/>
                </a:xfrm>
                <a:prstGeom prst="bentConnector3">
                  <a:avLst>
                    <a:gd name="adj1" fmla="val 20096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2" idx="6"/>
                  <a:endCxn id="22" idx="1"/>
                </p:cNvCxnSpPr>
                <p:nvPr/>
              </p:nvCxnSpPr>
              <p:spPr>
                <a:xfrm>
                  <a:off x="1977929" y="1571676"/>
                  <a:ext cx="3245095" cy="445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2" idx="0"/>
                  <a:endCxn id="20" idx="2"/>
                </p:cNvCxnSpPr>
                <p:nvPr/>
              </p:nvCxnSpPr>
              <p:spPr>
                <a:xfrm flipH="1" flipV="1">
                  <a:off x="1877915" y="1174045"/>
                  <a:ext cx="2" cy="2976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Oval 79"/>
                <p:cNvSpPr/>
                <p:nvPr/>
              </p:nvSpPr>
              <p:spPr>
                <a:xfrm>
                  <a:off x="4619343" y="480170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3675575" y="5238259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HO</a:t>
                  </a:r>
                  <a:r>
                    <a:rPr lang="en-US" sz="1000" baseline="-25000" dirty="0" smtClean="0"/>
                    <a:t>2</a:t>
                  </a:r>
                  <a:endParaRPr lang="en-US" sz="1000" baseline="-25000" dirty="0"/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6817" y="2434772"/>
                <a:ext cx="1805870" cy="1805870"/>
              </a:xfrm>
              <a:prstGeom prst="rect">
                <a:avLst/>
              </a:prstGeom>
            </p:spPr>
          </p:pic>
          <p:cxnSp>
            <p:nvCxnSpPr>
              <p:cNvPr id="675" name="Straight Arrow Connector 674"/>
              <p:cNvCxnSpPr>
                <a:stCxn id="22" idx="2"/>
                <a:endCxn id="150" idx="0"/>
              </p:cNvCxnSpPr>
              <p:nvPr/>
            </p:nvCxnSpPr>
            <p:spPr>
              <a:xfrm flipH="1">
                <a:off x="5519752" y="1773701"/>
                <a:ext cx="3310" cy="2418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7" name="Elbow Connector 686"/>
            <p:cNvCxnSpPr>
              <a:stCxn id="80" idx="4"/>
              <a:endCxn id="24" idx="1"/>
            </p:cNvCxnSpPr>
            <p:nvPr/>
          </p:nvCxnSpPr>
          <p:spPr>
            <a:xfrm rot="16200000" flipH="1">
              <a:off x="4730289" y="4990792"/>
              <a:ext cx="431468" cy="4533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80" idx="2"/>
              <a:endCxn id="90" idx="0"/>
            </p:cNvCxnSpPr>
            <p:nvPr/>
          </p:nvCxnSpPr>
          <p:spPr>
            <a:xfrm rot="10800000" flipV="1">
              <a:off x="3975613" y="4901713"/>
              <a:ext cx="643730" cy="3365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5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459506" y="2531178"/>
            <a:ext cx="942516" cy="424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OQ′OOH</a:t>
            </a:r>
            <a:r>
              <a:rPr lang="en-US" sz="1000" baseline="-25000" dirty="0"/>
              <a:t>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9846" y="2574213"/>
            <a:ext cx="700540" cy="341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</a:t>
            </a:r>
            <a:r>
              <a:rPr lang="en-US" sz="1000" baseline="-25000" dirty="0"/>
              <a:t>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6028" y="1767995"/>
            <a:ext cx="704034" cy="38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29736" y="4676186"/>
            <a:ext cx="619859" cy="398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713564" y="292893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340719" y="6479178"/>
            <a:ext cx="562048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2" name="Rounded Rectangle 21"/>
          <p:cNvSpPr/>
          <p:nvPr/>
        </p:nvSpPr>
        <p:spPr>
          <a:xfrm>
            <a:off x="4682651" y="798582"/>
            <a:ext cx="466271" cy="275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15787" y="1375670"/>
            <a:ext cx="1638" cy="17151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83218" y="85543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968045" y="1024998"/>
            <a:ext cx="0" cy="742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83218" y="265713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 flipV="1">
            <a:off x="1052872" y="2741919"/>
            <a:ext cx="146974" cy="2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968045" y="2150942"/>
            <a:ext cx="0" cy="506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094312" y="26631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>
            <a:off x="2263966" y="2743510"/>
            <a:ext cx="195540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1900386" y="2744830"/>
            <a:ext cx="193926" cy="31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586046" y="266318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5" name="Straight Arrow Connector 74"/>
          <p:cNvCxnSpPr>
            <a:stCxn id="29" idx="1"/>
            <a:endCxn id="73" idx="6"/>
          </p:cNvCxnSpPr>
          <p:nvPr/>
        </p:nvCxnSpPr>
        <p:spPr>
          <a:xfrm flipH="1" flipV="1">
            <a:off x="3755700" y="2747966"/>
            <a:ext cx="184283" cy="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 flipV="1">
            <a:off x="3402022" y="2743510"/>
            <a:ext cx="184024" cy="4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H="1" flipV="1">
            <a:off x="616028" y="1959469"/>
            <a:ext cx="5713708" cy="2915896"/>
          </a:xfrm>
          <a:prstGeom prst="bentConnector3">
            <a:avLst>
              <a:gd name="adj1" fmla="val -4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54211" y="3650430"/>
            <a:ext cx="570909" cy="31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8</a:t>
            </a:r>
            <a:endParaRPr lang="en-US" sz="1000" baseline="-25000" dirty="0"/>
          </a:p>
        </p:txBody>
      </p:sp>
      <p:sp>
        <p:nvSpPr>
          <p:cNvPr id="150" name="Oval 149"/>
          <p:cNvSpPr/>
          <p:nvPr/>
        </p:nvSpPr>
        <p:spPr>
          <a:xfrm>
            <a:off x="4830959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313242" y="1293776"/>
            <a:ext cx="1727041" cy="101177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2567372" y="547911"/>
            <a:ext cx="1727046" cy="2503512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2"/>
          </p:cNvCxnSpPr>
          <p:nvPr/>
        </p:nvCxnSpPr>
        <p:spPr>
          <a:xfrm rot="5400000" flipH="1">
            <a:off x="4485246" y="1807140"/>
            <a:ext cx="2500133" cy="1808707"/>
          </a:xfrm>
          <a:prstGeom prst="bentConnector4">
            <a:avLst>
              <a:gd name="adj1" fmla="val -9144"/>
              <a:gd name="adj2" fmla="val 1126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9" idx="2"/>
            <a:endCxn id="80" idx="2"/>
          </p:cNvCxnSpPr>
          <p:nvPr/>
        </p:nvCxnSpPr>
        <p:spPr>
          <a:xfrm rot="16200000" flipH="1">
            <a:off x="5025104" y="3618131"/>
            <a:ext cx="385660" cy="601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 flipV="1">
            <a:off x="1052872" y="936144"/>
            <a:ext cx="3629779" cy="4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V="1">
            <a:off x="968045" y="627847"/>
            <a:ext cx="0" cy="22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518444" y="40266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0" name="Rounded Rectangle 89"/>
          <p:cNvSpPr/>
          <p:nvPr/>
        </p:nvSpPr>
        <p:spPr>
          <a:xfrm>
            <a:off x="6374624" y="4153544"/>
            <a:ext cx="530083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75" name="Straight Arrow Connector 674"/>
          <p:cNvCxnSpPr>
            <a:stCxn id="22" idx="2"/>
            <a:endCxn id="150" idx="0"/>
          </p:cNvCxnSpPr>
          <p:nvPr/>
        </p:nvCxnSpPr>
        <p:spPr>
          <a:xfrm>
            <a:off x="4915787" y="1073706"/>
            <a:ext cx="0" cy="302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83" y="1772001"/>
            <a:ext cx="1954883" cy="1953810"/>
          </a:xfrm>
          <a:prstGeom prst="rect">
            <a:avLst/>
          </a:prstGeom>
        </p:spPr>
      </p:pic>
      <p:sp>
        <p:nvSpPr>
          <p:cNvPr id="242" name="Rounded Rectangle 241"/>
          <p:cNvSpPr/>
          <p:nvPr/>
        </p:nvSpPr>
        <p:spPr>
          <a:xfrm>
            <a:off x="6115233" y="1255869"/>
            <a:ext cx="1029815" cy="430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iR↔iROO</a:t>
            </a:r>
            <a:endParaRPr lang="en-US" sz="1000" dirty="0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4961134" y="1465525"/>
            <a:ext cx="1114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354732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4" name="Straight Arrow Connector 143"/>
          <p:cNvCxnSpPr>
            <a:stCxn id="242" idx="3"/>
            <a:endCxn id="249" idx="2"/>
          </p:cNvCxnSpPr>
          <p:nvPr/>
        </p:nvCxnSpPr>
        <p:spPr>
          <a:xfrm flipV="1">
            <a:off x="7145048" y="1461426"/>
            <a:ext cx="209684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45" idx="3"/>
            <a:endCxn id="249" idx="0"/>
          </p:cNvCxnSpPr>
          <p:nvPr/>
        </p:nvCxnSpPr>
        <p:spPr>
          <a:xfrm flipV="1">
            <a:off x="6925120" y="1376645"/>
            <a:ext cx="514439" cy="2429350"/>
          </a:xfrm>
          <a:prstGeom prst="bentConnector4">
            <a:avLst>
              <a:gd name="adj1" fmla="val 41755"/>
              <a:gd name="adj2" fmla="val 109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7832727" y="129507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</a:t>
            </a:r>
            <a:r>
              <a:rPr lang="en-US" sz="1000" dirty="0" err="1" smtClean="0"/>
              <a:t>ROOH</a:t>
            </a:r>
            <a:endParaRPr lang="en-US" sz="1000" dirty="0"/>
          </a:p>
        </p:txBody>
      </p:sp>
      <p:cxnSp>
        <p:nvCxnSpPr>
          <p:cNvPr id="210" name="Straight Arrow Connector 209"/>
          <p:cNvCxnSpPr>
            <a:stCxn id="249" idx="6"/>
            <a:endCxn id="254" idx="1"/>
          </p:cNvCxnSpPr>
          <p:nvPr/>
        </p:nvCxnSpPr>
        <p:spPr>
          <a:xfrm>
            <a:off x="7524386" y="1461426"/>
            <a:ext cx="30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8958627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7" name="Rounded Rectangle 266"/>
          <p:cNvSpPr/>
          <p:nvPr/>
        </p:nvSpPr>
        <p:spPr>
          <a:xfrm>
            <a:off x="8653840" y="1950497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iRO</a:t>
            </a:r>
            <a:endParaRPr lang="en-US" sz="1000" dirty="0"/>
          </a:p>
        </p:txBody>
      </p:sp>
      <p:cxnSp>
        <p:nvCxnSpPr>
          <p:cNvPr id="292" name="Straight Arrow Connector 291"/>
          <p:cNvCxnSpPr>
            <a:stCxn id="150" idx="4"/>
            <a:endCxn id="29" idx="0"/>
          </p:cNvCxnSpPr>
          <p:nvPr/>
        </p:nvCxnSpPr>
        <p:spPr>
          <a:xfrm>
            <a:off x="4915787" y="1546206"/>
            <a:ext cx="1638" cy="225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54" idx="3"/>
            <a:endCxn id="259" idx="2"/>
          </p:cNvCxnSpPr>
          <p:nvPr/>
        </p:nvCxnSpPr>
        <p:spPr>
          <a:xfrm>
            <a:off x="8611955" y="1461425"/>
            <a:ext cx="3466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59" idx="4"/>
            <a:endCxn id="267" idx="0"/>
          </p:cNvCxnSpPr>
          <p:nvPr/>
        </p:nvCxnSpPr>
        <p:spPr>
          <a:xfrm>
            <a:off x="9043455" y="1546206"/>
            <a:ext cx="0" cy="40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259" idx="0"/>
            <a:endCxn id="22" idx="3"/>
          </p:cNvCxnSpPr>
          <p:nvPr/>
        </p:nvCxnSpPr>
        <p:spPr>
          <a:xfrm rot="16200000" flipV="1">
            <a:off x="6875938" y="-790871"/>
            <a:ext cx="440501" cy="3894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Oval 322"/>
          <p:cNvSpPr/>
          <p:nvPr/>
        </p:nvSpPr>
        <p:spPr>
          <a:xfrm>
            <a:off x="8958627" y="267216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74" name="Straight Arrow Connector 273"/>
          <p:cNvCxnSpPr>
            <a:stCxn id="267" idx="2"/>
            <a:endCxn id="323" idx="0"/>
          </p:cNvCxnSpPr>
          <p:nvPr/>
        </p:nvCxnSpPr>
        <p:spPr>
          <a:xfrm>
            <a:off x="9043455" y="2283209"/>
            <a:ext cx="0" cy="38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ounded Rectangle 327"/>
          <p:cNvSpPr/>
          <p:nvPr/>
        </p:nvSpPr>
        <p:spPr>
          <a:xfrm>
            <a:off x="8408026" y="3234062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↔CH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</a:t>
            </a:r>
            <a:endParaRPr lang="en-US" sz="1000" dirty="0"/>
          </a:p>
        </p:txBody>
      </p:sp>
      <p:cxnSp>
        <p:nvCxnSpPr>
          <p:cNvPr id="278" name="Straight Arrow Connector 277"/>
          <p:cNvCxnSpPr>
            <a:stCxn id="323" idx="4"/>
            <a:endCxn id="328" idx="0"/>
          </p:cNvCxnSpPr>
          <p:nvPr/>
        </p:nvCxnSpPr>
        <p:spPr>
          <a:xfrm>
            <a:off x="9043455" y="2841726"/>
            <a:ext cx="0" cy="39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ounded Rectangle 334"/>
          <p:cNvSpPr/>
          <p:nvPr/>
        </p:nvSpPr>
        <p:spPr>
          <a:xfrm>
            <a:off x="9454672" y="2565704"/>
            <a:ext cx="1295394" cy="365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  <a:p>
            <a:r>
              <a:rPr lang="en-US" sz="1000" dirty="0"/>
              <a:t> acetaldehyde	</a:t>
            </a:r>
          </a:p>
        </p:txBody>
      </p:sp>
      <p:cxnSp>
        <p:nvCxnSpPr>
          <p:cNvPr id="290" name="Straight Arrow Connector 289"/>
          <p:cNvCxnSpPr>
            <a:stCxn id="323" idx="6"/>
            <a:endCxn id="335" idx="1"/>
          </p:cNvCxnSpPr>
          <p:nvPr/>
        </p:nvCxnSpPr>
        <p:spPr>
          <a:xfrm flipV="1">
            <a:off x="9128281" y="2748436"/>
            <a:ext cx="326391" cy="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/>
          <p:cNvSpPr/>
          <p:nvPr/>
        </p:nvSpPr>
        <p:spPr>
          <a:xfrm>
            <a:off x="8958627" y="379257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05" name="Straight Arrow Connector 304"/>
          <p:cNvCxnSpPr>
            <a:stCxn id="328" idx="2"/>
            <a:endCxn id="343" idx="0"/>
          </p:cNvCxnSpPr>
          <p:nvPr/>
        </p:nvCxnSpPr>
        <p:spPr>
          <a:xfrm>
            <a:off x="9043455" y="3500959"/>
            <a:ext cx="0" cy="29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ounded Rectangle 354"/>
          <p:cNvSpPr/>
          <p:nvPr/>
        </p:nvSpPr>
        <p:spPr>
          <a:xfrm>
            <a:off x="8408026" y="4454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OOH</a:t>
            </a:r>
            <a:endParaRPr lang="en-US" sz="1000" dirty="0"/>
          </a:p>
        </p:txBody>
      </p:sp>
      <p:cxnSp>
        <p:nvCxnSpPr>
          <p:cNvPr id="309" name="Straight Arrow Connector 308"/>
          <p:cNvCxnSpPr>
            <a:stCxn id="343" idx="4"/>
            <a:endCxn id="355" idx="0"/>
          </p:cNvCxnSpPr>
          <p:nvPr/>
        </p:nvCxnSpPr>
        <p:spPr>
          <a:xfrm>
            <a:off x="9043454" y="3962140"/>
            <a:ext cx="0" cy="49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343" idx="2"/>
            <a:endCxn id="29" idx="3"/>
          </p:cNvCxnSpPr>
          <p:nvPr/>
        </p:nvCxnSpPr>
        <p:spPr>
          <a:xfrm rot="10800000">
            <a:off x="5894867" y="2748906"/>
            <a:ext cx="3063761" cy="1128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>
            <a:stCxn id="145" idx="3"/>
            <a:endCxn id="343" idx="6"/>
          </p:cNvCxnSpPr>
          <p:nvPr/>
        </p:nvCxnSpPr>
        <p:spPr>
          <a:xfrm>
            <a:off x="6925120" y="3805995"/>
            <a:ext cx="2203161" cy="71365"/>
          </a:xfrm>
          <a:prstGeom prst="bentConnector5">
            <a:avLst>
              <a:gd name="adj1" fmla="val 46150"/>
              <a:gd name="adj2" fmla="val 539123"/>
              <a:gd name="adj3" fmla="val 110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Oval 374"/>
          <p:cNvSpPr/>
          <p:nvPr/>
        </p:nvSpPr>
        <p:spPr>
          <a:xfrm>
            <a:off x="8958627" y="52266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0" name="Straight Arrow Connector 329"/>
          <p:cNvCxnSpPr>
            <a:stCxn id="355" idx="2"/>
            <a:endCxn id="375" idx="0"/>
          </p:cNvCxnSpPr>
          <p:nvPr/>
        </p:nvCxnSpPr>
        <p:spPr>
          <a:xfrm>
            <a:off x="9043454" y="4721660"/>
            <a:ext cx="0" cy="50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unded Rectangle 379"/>
          <p:cNvSpPr/>
          <p:nvPr/>
        </p:nvSpPr>
        <p:spPr>
          <a:xfrm>
            <a:off x="8408026" y="6529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cxnSp>
        <p:nvCxnSpPr>
          <p:cNvPr id="336" name="Straight Arrow Connector 335"/>
          <p:cNvCxnSpPr>
            <a:stCxn id="375" idx="4"/>
            <a:endCxn id="380" idx="0"/>
          </p:cNvCxnSpPr>
          <p:nvPr/>
        </p:nvCxnSpPr>
        <p:spPr>
          <a:xfrm>
            <a:off x="9043454" y="5396201"/>
            <a:ext cx="0" cy="11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stCxn id="375" idx="6"/>
            <a:endCxn id="22" idx="0"/>
          </p:cNvCxnSpPr>
          <p:nvPr/>
        </p:nvCxnSpPr>
        <p:spPr>
          <a:xfrm flipH="1" flipV="1">
            <a:off x="4915787" y="798582"/>
            <a:ext cx="4212494" cy="4512839"/>
          </a:xfrm>
          <a:prstGeom prst="bentConnector4">
            <a:avLst>
              <a:gd name="adj1" fmla="val -5427"/>
              <a:gd name="adj2" fmla="val 105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/>
          <p:cNvSpPr/>
          <p:nvPr/>
        </p:nvSpPr>
        <p:spPr>
          <a:xfrm>
            <a:off x="10014658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9" name="Straight Arrow Connector 348"/>
          <p:cNvCxnSpPr>
            <a:stCxn id="328" idx="3"/>
            <a:endCxn id="392" idx="2"/>
          </p:cNvCxnSpPr>
          <p:nvPr/>
        </p:nvCxnSpPr>
        <p:spPr>
          <a:xfrm>
            <a:off x="9678882" y="3367511"/>
            <a:ext cx="335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35" idx="2"/>
            <a:endCxn id="392" idx="0"/>
          </p:cNvCxnSpPr>
          <p:nvPr/>
        </p:nvCxnSpPr>
        <p:spPr>
          <a:xfrm flipH="1">
            <a:off x="10099485" y="2931168"/>
            <a:ext cx="2884" cy="35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Elbow Connector 356"/>
          <p:cNvCxnSpPr>
            <a:stCxn id="392" idx="4"/>
            <a:endCxn id="355" idx="3"/>
          </p:cNvCxnSpPr>
          <p:nvPr/>
        </p:nvCxnSpPr>
        <p:spPr>
          <a:xfrm rot="5400000">
            <a:off x="9321224" y="3809950"/>
            <a:ext cx="1135921" cy="420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 403"/>
          <p:cNvSpPr/>
          <p:nvPr/>
        </p:nvSpPr>
        <p:spPr>
          <a:xfrm>
            <a:off x="7962577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63" name="Straight Arrow Connector 362"/>
          <p:cNvCxnSpPr>
            <a:stCxn id="328" idx="1"/>
            <a:endCxn id="404" idx="6"/>
          </p:cNvCxnSpPr>
          <p:nvPr/>
        </p:nvCxnSpPr>
        <p:spPr>
          <a:xfrm flipH="1">
            <a:off x="8132231" y="3367511"/>
            <a:ext cx="27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90" idx="0"/>
            <a:endCxn id="404" idx="2"/>
          </p:cNvCxnSpPr>
          <p:nvPr/>
        </p:nvCxnSpPr>
        <p:spPr>
          <a:xfrm rot="5400000" flipH="1" flipV="1">
            <a:off x="6908105" y="3099073"/>
            <a:ext cx="786033" cy="1322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>
            <a:stCxn id="404" idx="4"/>
            <a:endCxn id="355" idx="1"/>
          </p:cNvCxnSpPr>
          <p:nvPr/>
        </p:nvCxnSpPr>
        <p:spPr>
          <a:xfrm rot="16200000" flipH="1">
            <a:off x="7659755" y="3839940"/>
            <a:ext cx="1135921" cy="3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Elbow Connector 375"/>
          <p:cNvCxnSpPr>
            <a:stCxn id="249" idx="3"/>
            <a:endCxn id="242" idx="2"/>
          </p:cNvCxnSpPr>
          <p:nvPr/>
        </p:nvCxnSpPr>
        <p:spPr>
          <a:xfrm rot="5400000">
            <a:off x="6922529" y="1228986"/>
            <a:ext cx="164660" cy="749436"/>
          </a:xfrm>
          <a:prstGeom prst="bentConnector3">
            <a:avLst>
              <a:gd name="adj1" fmla="val 238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Elbow Connector 448"/>
          <p:cNvCxnSpPr>
            <a:stCxn id="249" idx="5"/>
            <a:endCxn id="29" idx="3"/>
          </p:cNvCxnSpPr>
          <p:nvPr/>
        </p:nvCxnSpPr>
        <p:spPr>
          <a:xfrm rot="5400000">
            <a:off x="6083438" y="1332803"/>
            <a:ext cx="1227532" cy="1604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80" idx="6"/>
            <a:endCxn id="90" idx="1"/>
          </p:cNvCxnSpPr>
          <p:nvPr/>
        </p:nvCxnSpPr>
        <p:spPr>
          <a:xfrm>
            <a:off x="5688098" y="4111471"/>
            <a:ext cx="686526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/>
          <p:cNvCxnSpPr>
            <a:stCxn id="80" idx="4"/>
            <a:endCxn id="24" idx="0"/>
          </p:cNvCxnSpPr>
          <p:nvPr/>
        </p:nvCxnSpPr>
        <p:spPr>
          <a:xfrm>
            <a:off x="5603271" y="4196251"/>
            <a:ext cx="18472" cy="228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Oval 492"/>
          <p:cNvSpPr/>
          <p:nvPr/>
        </p:nvSpPr>
        <p:spPr>
          <a:xfrm>
            <a:off x="4784129" y="424357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99" name="Rounded Rectangle 498"/>
          <p:cNvSpPr/>
          <p:nvPr/>
        </p:nvSpPr>
        <p:spPr>
          <a:xfrm>
            <a:off x="3124861" y="4044880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nROOH</a:t>
            </a:r>
            <a:endParaRPr lang="en-US" sz="1000" baseline="-25000" dirty="0"/>
          </a:p>
        </p:txBody>
      </p:sp>
      <p:sp>
        <p:nvSpPr>
          <p:cNvPr id="517" name="Oval 516"/>
          <p:cNvSpPr/>
          <p:nvPr/>
        </p:nvSpPr>
        <p:spPr>
          <a:xfrm>
            <a:off x="1771300" y="4182911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2" name="Rounded Rectangle 521"/>
          <p:cNvSpPr/>
          <p:nvPr/>
        </p:nvSpPr>
        <p:spPr>
          <a:xfrm>
            <a:off x="562797" y="4044880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</a:t>
            </a:r>
            <a:endParaRPr lang="en-US" sz="1000" baseline="-25000" dirty="0"/>
          </a:p>
        </p:txBody>
      </p:sp>
      <p:sp>
        <p:nvSpPr>
          <p:cNvPr id="538" name="Oval 537"/>
          <p:cNvSpPr/>
          <p:nvPr/>
        </p:nvSpPr>
        <p:spPr>
          <a:xfrm>
            <a:off x="8137514" y="205035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77" name="Rounded Rectangle 576"/>
          <p:cNvSpPr/>
          <p:nvPr/>
        </p:nvSpPr>
        <p:spPr>
          <a:xfrm>
            <a:off x="9757101" y="152223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HCO</a:t>
            </a:r>
            <a:endParaRPr lang="en-US" sz="1000" dirty="0"/>
          </a:p>
        </p:txBody>
      </p:sp>
      <p:sp>
        <p:nvSpPr>
          <p:cNvPr id="578" name="Oval 577"/>
          <p:cNvSpPr/>
          <p:nvPr/>
        </p:nvSpPr>
        <p:spPr>
          <a:xfrm>
            <a:off x="7705103" y="412918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52" name="Elbow Connector 551"/>
          <p:cNvCxnSpPr>
            <a:stCxn id="29" idx="2"/>
            <a:endCxn id="493" idx="6"/>
          </p:cNvCxnSpPr>
          <p:nvPr/>
        </p:nvCxnSpPr>
        <p:spPr>
          <a:xfrm rot="16200000" flipH="1">
            <a:off x="4634331" y="4008905"/>
            <a:ext cx="602546" cy="36358"/>
          </a:xfrm>
          <a:prstGeom prst="bentConnector4">
            <a:avLst>
              <a:gd name="adj1" fmla="val 42965"/>
              <a:gd name="adj2" fmla="val 331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Elbow Connector 553"/>
          <p:cNvCxnSpPr>
            <a:stCxn id="145" idx="1"/>
            <a:endCxn id="493" idx="0"/>
          </p:cNvCxnSpPr>
          <p:nvPr/>
        </p:nvCxnSpPr>
        <p:spPr>
          <a:xfrm rot="10800000" flipV="1">
            <a:off x="4868957" y="3805994"/>
            <a:ext cx="1485255" cy="437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>
            <a:stCxn id="493" idx="4"/>
            <a:endCxn id="499" idx="0"/>
          </p:cNvCxnSpPr>
          <p:nvPr/>
        </p:nvCxnSpPr>
        <p:spPr>
          <a:xfrm flipH="1" flipV="1">
            <a:off x="3538917" y="4044880"/>
            <a:ext cx="1330039" cy="36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Elbow Connector 558"/>
          <p:cNvCxnSpPr>
            <a:stCxn id="493" idx="2"/>
            <a:endCxn id="29" idx="0"/>
          </p:cNvCxnSpPr>
          <p:nvPr/>
        </p:nvCxnSpPr>
        <p:spPr>
          <a:xfrm rot="10800000" flipH="1">
            <a:off x="4784129" y="1772001"/>
            <a:ext cx="133296" cy="2556356"/>
          </a:xfrm>
          <a:prstGeom prst="bentConnector4">
            <a:avLst>
              <a:gd name="adj1" fmla="val -804785"/>
              <a:gd name="adj2" fmla="val 1089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Elbow Connector 562"/>
          <p:cNvCxnSpPr>
            <a:stCxn id="493" idx="7"/>
            <a:endCxn id="242" idx="2"/>
          </p:cNvCxnSpPr>
          <p:nvPr/>
        </p:nvCxnSpPr>
        <p:spPr>
          <a:xfrm rot="5400000" flipH="1" flipV="1">
            <a:off x="4488352" y="2126620"/>
            <a:ext cx="2582374" cy="1701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/>
          <p:cNvCxnSpPr>
            <a:stCxn id="499" idx="1"/>
            <a:endCxn id="517" idx="6"/>
          </p:cNvCxnSpPr>
          <p:nvPr/>
        </p:nvCxnSpPr>
        <p:spPr>
          <a:xfrm flipH="1">
            <a:off x="1940954" y="4267691"/>
            <a:ext cx="11839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/>
          <p:cNvCxnSpPr>
            <a:stCxn id="517" idx="2"/>
            <a:endCxn id="522" idx="3"/>
          </p:cNvCxnSpPr>
          <p:nvPr/>
        </p:nvCxnSpPr>
        <p:spPr>
          <a:xfrm flipH="1" flipV="1">
            <a:off x="1390909" y="4267691"/>
            <a:ext cx="380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Elbow Connector 483"/>
          <p:cNvCxnSpPr>
            <a:stCxn id="517" idx="0"/>
            <a:endCxn id="22" idx="0"/>
          </p:cNvCxnSpPr>
          <p:nvPr/>
        </p:nvCxnSpPr>
        <p:spPr>
          <a:xfrm rot="5400000" flipH="1" flipV="1">
            <a:off x="1693793" y="960917"/>
            <a:ext cx="3384329" cy="3059660"/>
          </a:xfrm>
          <a:prstGeom prst="bentConnector3">
            <a:avLst>
              <a:gd name="adj1" fmla="val 106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Elbow Connector 497"/>
          <p:cNvCxnSpPr>
            <a:stCxn id="19" idx="2"/>
            <a:endCxn id="538" idx="4"/>
          </p:cNvCxnSpPr>
          <p:nvPr/>
        </p:nvCxnSpPr>
        <p:spPr>
          <a:xfrm rot="5400000" flipH="1" flipV="1">
            <a:off x="6003691" y="2855894"/>
            <a:ext cx="2854623" cy="1582675"/>
          </a:xfrm>
          <a:prstGeom prst="bentConnector3">
            <a:avLst>
              <a:gd name="adj1" fmla="val -8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>
            <a:stCxn id="538" idx="0"/>
            <a:endCxn id="254" idx="2"/>
          </p:cNvCxnSpPr>
          <p:nvPr/>
        </p:nvCxnSpPr>
        <p:spPr>
          <a:xfrm flipV="1">
            <a:off x="8222342" y="1627781"/>
            <a:ext cx="0" cy="4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Elbow Connector 508"/>
          <p:cNvCxnSpPr/>
          <p:nvPr/>
        </p:nvCxnSpPr>
        <p:spPr>
          <a:xfrm>
            <a:off x="6516806" y="1462098"/>
            <a:ext cx="1676786" cy="673713"/>
          </a:xfrm>
          <a:prstGeom prst="bentConnector3">
            <a:avLst>
              <a:gd name="adj1" fmla="val 45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Elbow Connector 514"/>
          <p:cNvCxnSpPr>
            <a:stCxn id="538" idx="6"/>
            <a:endCxn id="577" idx="1"/>
          </p:cNvCxnSpPr>
          <p:nvPr/>
        </p:nvCxnSpPr>
        <p:spPr>
          <a:xfrm flipV="1">
            <a:off x="8307168" y="1688586"/>
            <a:ext cx="1449933" cy="446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Elbow Connector 520"/>
          <p:cNvCxnSpPr>
            <a:stCxn id="328" idx="1"/>
            <a:endCxn id="578" idx="6"/>
          </p:cNvCxnSpPr>
          <p:nvPr/>
        </p:nvCxnSpPr>
        <p:spPr>
          <a:xfrm rot="10800000" flipV="1">
            <a:off x="7874757" y="3367511"/>
            <a:ext cx="533270" cy="846454"/>
          </a:xfrm>
          <a:prstGeom prst="bentConnector3">
            <a:avLst>
              <a:gd name="adj1" fmla="val 16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/>
          <p:cNvCxnSpPr>
            <a:stCxn id="19" idx="3"/>
            <a:endCxn id="578" idx="2"/>
          </p:cNvCxnSpPr>
          <p:nvPr/>
        </p:nvCxnSpPr>
        <p:spPr>
          <a:xfrm flipV="1">
            <a:off x="6949595" y="4213965"/>
            <a:ext cx="755508" cy="66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Elbow Connector 527"/>
          <p:cNvCxnSpPr>
            <a:stCxn id="578" idx="4"/>
            <a:endCxn id="355" idx="1"/>
          </p:cNvCxnSpPr>
          <p:nvPr/>
        </p:nvCxnSpPr>
        <p:spPr>
          <a:xfrm rot="16200000" flipH="1">
            <a:off x="7954245" y="4134430"/>
            <a:ext cx="289467" cy="618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Elbow Connector 529"/>
          <p:cNvCxnSpPr>
            <a:stCxn id="578" idx="0"/>
            <a:endCxn id="577" idx="2"/>
          </p:cNvCxnSpPr>
          <p:nvPr/>
        </p:nvCxnSpPr>
        <p:spPr>
          <a:xfrm rot="5400000" flipH="1" flipV="1">
            <a:off x="7831201" y="1813671"/>
            <a:ext cx="2274243" cy="2356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Oval 581"/>
          <p:cNvSpPr/>
          <p:nvPr/>
        </p:nvSpPr>
        <p:spPr>
          <a:xfrm>
            <a:off x="882509" y="498090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43" name="Straight Arrow Connector 542"/>
          <p:cNvCxnSpPr>
            <a:stCxn id="522" idx="2"/>
            <a:endCxn id="582" idx="0"/>
          </p:cNvCxnSpPr>
          <p:nvPr/>
        </p:nvCxnSpPr>
        <p:spPr>
          <a:xfrm flipH="1">
            <a:off x="967336" y="4490502"/>
            <a:ext cx="9517" cy="49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Rounded Rectangle 586"/>
          <p:cNvSpPr/>
          <p:nvPr/>
        </p:nvSpPr>
        <p:spPr>
          <a:xfrm>
            <a:off x="429180" y="5747056"/>
            <a:ext cx="1077730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/>
              <a:t> </a:t>
            </a:r>
            <a:r>
              <a:rPr lang="en-US" sz="1000" dirty="0" smtClean="0"/>
              <a:t>↔</a:t>
            </a:r>
            <a:r>
              <a:rPr lang="en-US" sz="1000" dirty="0"/>
              <a:t> 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</a:t>
            </a:r>
            <a:endParaRPr lang="en-US" sz="1000" baseline="-25000" dirty="0"/>
          </a:p>
        </p:txBody>
      </p:sp>
      <p:cxnSp>
        <p:nvCxnSpPr>
          <p:cNvPr id="585" name="Elbow Connector 584"/>
          <p:cNvCxnSpPr>
            <a:stCxn id="582" idx="6"/>
            <a:endCxn id="19" idx="1"/>
          </p:cNvCxnSpPr>
          <p:nvPr/>
        </p:nvCxnSpPr>
        <p:spPr>
          <a:xfrm flipV="1">
            <a:off x="1052163" y="4875365"/>
            <a:ext cx="5277573" cy="190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Oval 600"/>
          <p:cNvSpPr/>
          <p:nvPr/>
        </p:nvSpPr>
        <p:spPr>
          <a:xfrm>
            <a:off x="2046989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00" name="Elbow Connector 599"/>
          <p:cNvCxnSpPr>
            <a:stCxn id="145" idx="1"/>
            <a:endCxn id="601" idx="6"/>
          </p:cNvCxnSpPr>
          <p:nvPr/>
        </p:nvCxnSpPr>
        <p:spPr>
          <a:xfrm rot="10800000" flipV="1">
            <a:off x="2216643" y="3805994"/>
            <a:ext cx="4137568" cy="2163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ounded Rectangle 607"/>
          <p:cNvSpPr/>
          <p:nvPr/>
        </p:nvSpPr>
        <p:spPr>
          <a:xfrm>
            <a:off x="3293830" y="5770777"/>
            <a:ext cx="1197809" cy="39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OOH</a:t>
            </a:r>
            <a:endParaRPr lang="en-US" sz="1000" baseline="-25000" dirty="0"/>
          </a:p>
        </p:txBody>
      </p:sp>
      <p:cxnSp>
        <p:nvCxnSpPr>
          <p:cNvPr id="609" name="Elbow Connector 608"/>
          <p:cNvCxnSpPr>
            <a:stCxn id="601" idx="4"/>
            <a:endCxn id="608" idx="1"/>
          </p:cNvCxnSpPr>
          <p:nvPr/>
        </p:nvCxnSpPr>
        <p:spPr>
          <a:xfrm rot="5400000" flipH="1" flipV="1">
            <a:off x="2670433" y="5431251"/>
            <a:ext cx="84780" cy="1162014"/>
          </a:xfrm>
          <a:prstGeom prst="bentConnector4">
            <a:avLst>
              <a:gd name="adj1" fmla="val -269639"/>
              <a:gd name="adj2" fmla="val 53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Elbow Connector 611"/>
          <p:cNvCxnSpPr>
            <a:stCxn id="601" idx="0"/>
            <a:endCxn id="29" idx="0"/>
          </p:cNvCxnSpPr>
          <p:nvPr/>
        </p:nvCxnSpPr>
        <p:spPr>
          <a:xfrm rot="5400000" flipH="1" flipV="1">
            <a:off x="1468077" y="2435740"/>
            <a:ext cx="4113086" cy="2785609"/>
          </a:xfrm>
          <a:prstGeom prst="bentConnector3">
            <a:avLst>
              <a:gd name="adj1" fmla="val 105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Oval 620"/>
          <p:cNvSpPr/>
          <p:nvPr/>
        </p:nvSpPr>
        <p:spPr>
          <a:xfrm>
            <a:off x="4697374" y="524165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18" name="Elbow Connector 617"/>
          <p:cNvCxnSpPr>
            <a:stCxn id="90" idx="2"/>
            <a:endCxn id="621" idx="6"/>
          </p:cNvCxnSpPr>
          <p:nvPr/>
        </p:nvCxnSpPr>
        <p:spPr>
          <a:xfrm rot="5400000">
            <a:off x="5334381" y="4021145"/>
            <a:ext cx="837933" cy="1772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Elbow Connector 619"/>
          <p:cNvCxnSpPr>
            <a:stCxn id="587" idx="2"/>
            <a:endCxn id="621" idx="2"/>
          </p:cNvCxnSpPr>
          <p:nvPr/>
        </p:nvCxnSpPr>
        <p:spPr>
          <a:xfrm rot="5400000" flipH="1" flipV="1">
            <a:off x="2399585" y="3894890"/>
            <a:ext cx="866247" cy="3729329"/>
          </a:xfrm>
          <a:prstGeom prst="bentConnector4">
            <a:avLst>
              <a:gd name="adj1" fmla="val -26390"/>
              <a:gd name="adj2" fmla="val 57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Elbow Connector 622"/>
          <p:cNvCxnSpPr>
            <a:stCxn id="621" idx="4"/>
            <a:endCxn id="608" idx="0"/>
          </p:cNvCxnSpPr>
          <p:nvPr/>
        </p:nvCxnSpPr>
        <p:spPr>
          <a:xfrm rot="5400000">
            <a:off x="4157685" y="5146261"/>
            <a:ext cx="359566" cy="889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ounded Rectangle 628"/>
          <p:cNvSpPr/>
          <p:nvPr/>
        </p:nvSpPr>
        <p:spPr>
          <a:xfrm>
            <a:off x="4700774" y="6476570"/>
            <a:ext cx="545481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26" name="Elbow Connector 625"/>
          <p:cNvCxnSpPr>
            <a:stCxn id="621" idx="5"/>
            <a:endCxn id="629" idx="0"/>
          </p:cNvCxnSpPr>
          <p:nvPr/>
        </p:nvCxnSpPr>
        <p:spPr>
          <a:xfrm rot="16200000" flipH="1">
            <a:off x="4362754" y="5865808"/>
            <a:ext cx="1090191" cy="131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Oval 636"/>
          <p:cNvSpPr/>
          <p:nvPr/>
        </p:nvSpPr>
        <p:spPr>
          <a:xfrm>
            <a:off x="2665938" y="53721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34" name="Elbow Connector 633"/>
          <p:cNvCxnSpPr>
            <a:stCxn id="587" idx="3"/>
            <a:endCxn id="637" idx="2"/>
          </p:cNvCxnSpPr>
          <p:nvPr/>
        </p:nvCxnSpPr>
        <p:spPr>
          <a:xfrm flipV="1">
            <a:off x="1506910" y="5456921"/>
            <a:ext cx="1159028" cy="512946"/>
          </a:xfrm>
          <a:prstGeom prst="bentConnector3">
            <a:avLst>
              <a:gd name="adj1" fmla="val 23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19" idx="3"/>
            <a:endCxn id="637" idx="0"/>
          </p:cNvCxnSpPr>
          <p:nvPr/>
        </p:nvCxnSpPr>
        <p:spPr>
          <a:xfrm flipH="1">
            <a:off x="2750765" y="4875365"/>
            <a:ext cx="4198830" cy="496775"/>
          </a:xfrm>
          <a:prstGeom prst="bentConnector4">
            <a:avLst>
              <a:gd name="adj1" fmla="val -5444"/>
              <a:gd name="adj2" fmla="val 70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Elbow Connector 638"/>
          <p:cNvCxnSpPr>
            <a:stCxn id="637" idx="4"/>
            <a:endCxn id="608" idx="0"/>
          </p:cNvCxnSpPr>
          <p:nvPr/>
        </p:nvCxnSpPr>
        <p:spPr>
          <a:xfrm rot="16200000" flipH="1">
            <a:off x="3207212" y="5085254"/>
            <a:ext cx="229076" cy="1141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Elbow Connector 640"/>
          <p:cNvCxnSpPr>
            <a:stCxn id="637" idx="6"/>
            <a:endCxn id="577" idx="2"/>
          </p:cNvCxnSpPr>
          <p:nvPr/>
        </p:nvCxnSpPr>
        <p:spPr>
          <a:xfrm flipV="1">
            <a:off x="2835592" y="1854941"/>
            <a:ext cx="7311123" cy="3601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Elbow Connector 643"/>
          <p:cNvCxnSpPr>
            <a:stCxn id="601" idx="0"/>
            <a:endCxn id="242" idx="0"/>
          </p:cNvCxnSpPr>
          <p:nvPr/>
        </p:nvCxnSpPr>
        <p:spPr>
          <a:xfrm rot="5400000" flipH="1" flipV="1">
            <a:off x="2066369" y="1321316"/>
            <a:ext cx="4629218" cy="4498325"/>
          </a:xfrm>
          <a:prstGeom prst="bentConnector3">
            <a:avLst>
              <a:gd name="adj1" fmla="val 104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Oval 652"/>
          <p:cNvSpPr/>
          <p:nvPr/>
        </p:nvSpPr>
        <p:spPr>
          <a:xfrm>
            <a:off x="5888888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55" name="Elbow Connector 654"/>
          <p:cNvCxnSpPr>
            <a:stCxn id="653" idx="0"/>
            <a:endCxn id="22" idx="0"/>
          </p:cNvCxnSpPr>
          <p:nvPr/>
        </p:nvCxnSpPr>
        <p:spPr>
          <a:xfrm rot="16200000" flipV="1">
            <a:off x="2901499" y="2812871"/>
            <a:ext cx="5086505" cy="1057928"/>
          </a:xfrm>
          <a:prstGeom prst="bentConnector3">
            <a:avLst>
              <a:gd name="adj1" fmla="val 104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Rounded Rectangle 661"/>
          <p:cNvSpPr/>
          <p:nvPr/>
        </p:nvSpPr>
        <p:spPr>
          <a:xfrm>
            <a:off x="8026689" y="5807699"/>
            <a:ext cx="779228" cy="3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ethoxy</a:t>
            </a:r>
            <a:endParaRPr lang="en-US" sz="1000" baseline="-25000" dirty="0"/>
          </a:p>
        </p:txBody>
      </p:sp>
      <p:sp>
        <p:nvSpPr>
          <p:cNvPr id="671" name="Oval 670"/>
          <p:cNvSpPr/>
          <p:nvPr/>
        </p:nvSpPr>
        <p:spPr>
          <a:xfrm>
            <a:off x="10002961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05" name="Straight Arrow Connector 704"/>
          <p:cNvCxnSpPr>
            <a:stCxn id="662" idx="3"/>
            <a:endCxn id="671" idx="2"/>
          </p:cNvCxnSpPr>
          <p:nvPr/>
        </p:nvCxnSpPr>
        <p:spPr>
          <a:xfrm>
            <a:off x="8805917" y="5969867"/>
            <a:ext cx="1197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Elbow Connector 707"/>
          <p:cNvCxnSpPr>
            <a:stCxn id="671" idx="6"/>
            <a:endCxn id="328" idx="0"/>
          </p:cNvCxnSpPr>
          <p:nvPr/>
        </p:nvCxnSpPr>
        <p:spPr>
          <a:xfrm flipH="1" flipV="1">
            <a:off x="9043454" y="3234062"/>
            <a:ext cx="1129161" cy="2735806"/>
          </a:xfrm>
          <a:prstGeom prst="bentConnector4">
            <a:avLst>
              <a:gd name="adj1" fmla="val -20245"/>
              <a:gd name="adj2" fmla="val 108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Elbow Connector 709"/>
          <p:cNvCxnSpPr>
            <a:stCxn id="671" idx="4"/>
            <a:endCxn id="19" idx="1"/>
          </p:cNvCxnSpPr>
          <p:nvPr/>
        </p:nvCxnSpPr>
        <p:spPr>
          <a:xfrm rot="5400000" flipH="1">
            <a:off x="7619120" y="3585981"/>
            <a:ext cx="1179283" cy="3758052"/>
          </a:xfrm>
          <a:prstGeom prst="bentConnector4">
            <a:avLst>
              <a:gd name="adj1" fmla="val -19385"/>
              <a:gd name="adj2" fmla="val 106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Elbow Connector 734"/>
          <p:cNvCxnSpPr>
            <a:stCxn id="48" idx="4"/>
            <a:endCxn id="19" idx="0"/>
          </p:cNvCxnSpPr>
          <p:nvPr/>
        </p:nvCxnSpPr>
        <p:spPr>
          <a:xfrm rot="16200000" flipH="1">
            <a:off x="2879112" y="915631"/>
            <a:ext cx="1849487" cy="56716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/>
          <p:cNvCxnSpPr>
            <a:stCxn id="582" idx="4"/>
            <a:endCxn id="587" idx="0"/>
          </p:cNvCxnSpPr>
          <p:nvPr/>
        </p:nvCxnSpPr>
        <p:spPr>
          <a:xfrm>
            <a:off x="967336" y="5150467"/>
            <a:ext cx="709" cy="59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Arrow Connector 783"/>
          <p:cNvCxnSpPr>
            <a:stCxn id="587" idx="3"/>
            <a:endCxn id="601" idx="2"/>
          </p:cNvCxnSpPr>
          <p:nvPr/>
        </p:nvCxnSpPr>
        <p:spPr>
          <a:xfrm>
            <a:off x="1506910" y="5969867"/>
            <a:ext cx="540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Arrow Connector 793"/>
          <p:cNvCxnSpPr>
            <a:stCxn id="608" idx="3"/>
            <a:endCxn id="653" idx="2"/>
          </p:cNvCxnSpPr>
          <p:nvPr/>
        </p:nvCxnSpPr>
        <p:spPr>
          <a:xfrm>
            <a:off x="4491639" y="5969868"/>
            <a:ext cx="139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Arrow Connector 795"/>
          <p:cNvCxnSpPr>
            <a:stCxn id="653" idx="6"/>
            <a:endCxn id="662" idx="1"/>
          </p:cNvCxnSpPr>
          <p:nvPr/>
        </p:nvCxnSpPr>
        <p:spPr>
          <a:xfrm flipV="1">
            <a:off x="6058542" y="5969867"/>
            <a:ext cx="1968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4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421406" y="2531178"/>
            <a:ext cx="942516" cy="424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OQ′OOH</a:t>
            </a:r>
            <a:r>
              <a:rPr lang="en-US" sz="1000" baseline="-25000" dirty="0"/>
              <a:t>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9846" y="2574213"/>
            <a:ext cx="700540" cy="341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</a:t>
            </a:r>
            <a:r>
              <a:rPr lang="en-US" sz="1000" baseline="-25000" dirty="0"/>
              <a:t>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6028" y="1767995"/>
            <a:ext cx="704034" cy="38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29736" y="4676186"/>
            <a:ext cx="619859" cy="398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713564" y="292893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340719" y="6479178"/>
            <a:ext cx="562048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2" name="Rounded Rectangle 21"/>
          <p:cNvSpPr/>
          <p:nvPr/>
        </p:nvSpPr>
        <p:spPr>
          <a:xfrm>
            <a:off x="4682651" y="798582"/>
            <a:ext cx="466271" cy="275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15787" y="1375670"/>
            <a:ext cx="1638" cy="17151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83218" y="85543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968045" y="1024998"/>
            <a:ext cx="0" cy="742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83218" y="265713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 flipV="1">
            <a:off x="1052872" y="2741919"/>
            <a:ext cx="146974" cy="2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968045" y="2150942"/>
            <a:ext cx="0" cy="506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075262" y="26631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251266" y="2743510"/>
            <a:ext cx="157440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887686" y="2744830"/>
            <a:ext cx="193926" cy="31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525720" y="266318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3711250" y="2746635"/>
            <a:ext cx="150250" cy="13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</p:cNvCxnSpPr>
          <p:nvPr/>
        </p:nvCxnSpPr>
        <p:spPr>
          <a:xfrm flipH="1" flipV="1">
            <a:off x="3357572" y="2743510"/>
            <a:ext cx="168148" cy="4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H="1" flipV="1">
            <a:off x="616028" y="1959469"/>
            <a:ext cx="5713708" cy="2915896"/>
          </a:xfrm>
          <a:prstGeom prst="bentConnector3">
            <a:avLst>
              <a:gd name="adj1" fmla="val -4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54211" y="3650430"/>
            <a:ext cx="570909" cy="31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8</a:t>
            </a:r>
            <a:endParaRPr lang="en-US" sz="1000" baseline="-25000" dirty="0"/>
          </a:p>
        </p:txBody>
      </p:sp>
      <p:sp>
        <p:nvSpPr>
          <p:cNvPr id="150" name="Oval 149"/>
          <p:cNvSpPr/>
          <p:nvPr/>
        </p:nvSpPr>
        <p:spPr>
          <a:xfrm>
            <a:off x="4830959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283079" y="1263613"/>
            <a:ext cx="1727041" cy="1072104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2567372" y="547911"/>
            <a:ext cx="1727046" cy="2503512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2"/>
          </p:cNvCxnSpPr>
          <p:nvPr/>
        </p:nvCxnSpPr>
        <p:spPr>
          <a:xfrm rot="5400000" flipH="1">
            <a:off x="4485246" y="1807140"/>
            <a:ext cx="2500133" cy="1808707"/>
          </a:xfrm>
          <a:prstGeom prst="bentConnector4">
            <a:avLst>
              <a:gd name="adj1" fmla="val -9144"/>
              <a:gd name="adj2" fmla="val 354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9" idx="2"/>
            <a:endCxn id="80" idx="2"/>
          </p:cNvCxnSpPr>
          <p:nvPr/>
        </p:nvCxnSpPr>
        <p:spPr>
          <a:xfrm rot="16200000" flipH="1">
            <a:off x="5025104" y="3618131"/>
            <a:ext cx="385660" cy="601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 flipV="1">
            <a:off x="1052872" y="936144"/>
            <a:ext cx="3629779" cy="4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V="1">
            <a:off x="968045" y="627847"/>
            <a:ext cx="0" cy="22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518444" y="40266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0" name="Rounded Rectangle 89"/>
          <p:cNvSpPr/>
          <p:nvPr/>
        </p:nvSpPr>
        <p:spPr>
          <a:xfrm>
            <a:off x="6374624" y="4153544"/>
            <a:ext cx="530083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75" name="Straight Arrow Connector 674"/>
          <p:cNvCxnSpPr>
            <a:stCxn id="22" idx="2"/>
            <a:endCxn id="150" idx="0"/>
          </p:cNvCxnSpPr>
          <p:nvPr/>
        </p:nvCxnSpPr>
        <p:spPr>
          <a:xfrm>
            <a:off x="4915787" y="1073706"/>
            <a:ext cx="0" cy="302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83" y="1772001"/>
            <a:ext cx="1954883" cy="1953810"/>
          </a:xfrm>
          <a:prstGeom prst="rect">
            <a:avLst/>
          </a:prstGeom>
        </p:spPr>
      </p:pic>
      <p:sp>
        <p:nvSpPr>
          <p:cNvPr id="242" name="Rounded Rectangle 241"/>
          <p:cNvSpPr/>
          <p:nvPr/>
        </p:nvSpPr>
        <p:spPr>
          <a:xfrm>
            <a:off x="6115233" y="1246344"/>
            <a:ext cx="1029815" cy="430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iR↔iROO</a:t>
            </a:r>
            <a:endParaRPr lang="en-US" sz="1000" dirty="0"/>
          </a:p>
        </p:txBody>
      </p:sp>
      <p:cxnSp>
        <p:nvCxnSpPr>
          <p:cNvPr id="141" name="Straight Arrow Connector 140"/>
          <p:cNvCxnSpPr>
            <a:stCxn id="150" idx="6"/>
            <a:endCxn id="242" idx="1"/>
          </p:cNvCxnSpPr>
          <p:nvPr/>
        </p:nvCxnSpPr>
        <p:spPr>
          <a:xfrm>
            <a:off x="5000613" y="1461426"/>
            <a:ext cx="1114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354732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4" name="Straight Arrow Connector 143"/>
          <p:cNvCxnSpPr>
            <a:stCxn id="242" idx="3"/>
            <a:endCxn id="249" idx="2"/>
          </p:cNvCxnSpPr>
          <p:nvPr/>
        </p:nvCxnSpPr>
        <p:spPr>
          <a:xfrm flipV="1">
            <a:off x="7145048" y="1461426"/>
            <a:ext cx="2096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45" idx="3"/>
            <a:endCxn id="249" idx="0"/>
          </p:cNvCxnSpPr>
          <p:nvPr/>
        </p:nvCxnSpPr>
        <p:spPr>
          <a:xfrm flipV="1">
            <a:off x="6925120" y="1376645"/>
            <a:ext cx="514439" cy="2429350"/>
          </a:xfrm>
          <a:prstGeom prst="bentConnector4">
            <a:avLst>
              <a:gd name="adj1" fmla="val 41755"/>
              <a:gd name="adj2" fmla="val 109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7832727" y="129507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</a:t>
            </a:r>
            <a:r>
              <a:rPr lang="en-US" sz="1000" dirty="0" err="1" smtClean="0"/>
              <a:t>ROOH</a:t>
            </a:r>
            <a:endParaRPr lang="en-US" sz="1000" dirty="0"/>
          </a:p>
        </p:txBody>
      </p:sp>
      <p:cxnSp>
        <p:nvCxnSpPr>
          <p:cNvPr id="210" name="Straight Arrow Connector 209"/>
          <p:cNvCxnSpPr>
            <a:stCxn id="249" idx="6"/>
            <a:endCxn id="254" idx="1"/>
          </p:cNvCxnSpPr>
          <p:nvPr/>
        </p:nvCxnSpPr>
        <p:spPr>
          <a:xfrm>
            <a:off x="7524386" y="1461426"/>
            <a:ext cx="30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8958627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7" name="Rounded Rectangle 266"/>
          <p:cNvSpPr/>
          <p:nvPr/>
        </p:nvSpPr>
        <p:spPr>
          <a:xfrm>
            <a:off x="8653840" y="1950497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iRO</a:t>
            </a:r>
            <a:endParaRPr lang="en-US" sz="1000" dirty="0"/>
          </a:p>
        </p:txBody>
      </p:sp>
      <p:cxnSp>
        <p:nvCxnSpPr>
          <p:cNvPr id="292" name="Straight Arrow Connector 291"/>
          <p:cNvCxnSpPr>
            <a:stCxn id="150" idx="4"/>
            <a:endCxn id="3" idx="0"/>
          </p:cNvCxnSpPr>
          <p:nvPr/>
        </p:nvCxnSpPr>
        <p:spPr>
          <a:xfrm flipH="1">
            <a:off x="4910912" y="1546206"/>
            <a:ext cx="4874" cy="1650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54" idx="3"/>
            <a:endCxn id="259" idx="2"/>
          </p:cNvCxnSpPr>
          <p:nvPr/>
        </p:nvCxnSpPr>
        <p:spPr>
          <a:xfrm>
            <a:off x="8611955" y="1461425"/>
            <a:ext cx="3466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59" idx="4"/>
            <a:endCxn id="267" idx="0"/>
          </p:cNvCxnSpPr>
          <p:nvPr/>
        </p:nvCxnSpPr>
        <p:spPr>
          <a:xfrm>
            <a:off x="9043455" y="1546206"/>
            <a:ext cx="0" cy="40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259" idx="0"/>
            <a:endCxn id="22" idx="3"/>
          </p:cNvCxnSpPr>
          <p:nvPr/>
        </p:nvCxnSpPr>
        <p:spPr>
          <a:xfrm rot="16200000" flipV="1">
            <a:off x="6875938" y="-790871"/>
            <a:ext cx="440501" cy="3894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Oval 322"/>
          <p:cNvSpPr/>
          <p:nvPr/>
        </p:nvSpPr>
        <p:spPr>
          <a:xfrm>
            <a:off x="8958627" y="267216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74" name="Straight Arrow Connector 273"/>
          <p:cNvCxnSpPr>
            <a:stCxn id="267" idx="2"/>
            <a:endCxn id="323" idx="0"/>
          </p:cNvCxnSpPr>
          <p:nvPr/>
        </p:nvCxnSpPr>
        <p:spPr>
          <a:xfrm>
            <a:off x="9043455" y="2283209"/>
            <a:ext cx="0" cy="38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ounded Rectangle 327"/>
          <p:cNvSpPr/>
          <p:nvPr/>
        </p:nvSpPr>
        <p:spPr>
          <a:xfrm>
            <a:off x="8408026" y="3234062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↔CH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</a:t>
            </a:r>
            <a:endParaRPr lang="en-US" sz="1000" dirty="0"/>
          </a:p>
        </p:txBody>
      </p:sp>
      <p:cxnSp>
        <p:nvCxnSpPr>
          <p:cNvPr id="278" name="Straight Arrow Connector 277"/>
          <p:cNvCxnSpPr>
            <a:stCxn id="323" idx="4"/>
            <a:endCxn id="328" idx="0"/>
          </p:cNvCxnSpPr>
          <p:nvPr/>
        </p:nvCxnSpPr>
        <p:spPr>
          <a:xfrm>
            <a:off x="9043455" y="2841726"/>
            <a:ext cx="0" cy="39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ounded Rectangle 334"/>
          <p:cNvSpPr/>
          <p:nvPr/>
        </p:nvSpPr>
        <p:spPr>
          <a:xfrm>
            <a:off x="9454672" y="2565704"/>
            <a:ext cx="1295394" cy="365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  <a:p>
            <a:r>
              <a:rPr lang="en-US" sz="1000" dirty="0"/>
              <a:t> acetaldehyde	</a:t>
            </a:r>
          </a:p>
        </p:txBody>
      </p:sp>
      <p:cxnSp>
        <p:nvCxnSpPr>
          <p:cNvPr id="290" name="Straight Arrow Connector 289"/>
          <p:cNvCxnSpPr>
            <a:stCxn id="323" idx="6"/>
            <a:endCxn id="335" idx="1"/>
          </p:cNvCxnSpPr>
          <p:nvPr/>
        </p:nvCxnSpPr>
        <p:spPr>
          <a:xfrm flipV="1">
            <a:off x="9128281" y="2748436"/>
            <a:ext cx="326391" cy="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/>
          <p:cNvSpPr/>
          <p:nvPr/>
        </p:nvSpPr>
        <p:spPr>
          <a:xfrm>
            <a:off x="8958627" y="379257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05" name="Straight Arrow Connector 304"/>
          <p:cNvCxnSpPr>
            <a:stCxn id="328" idx="2"/>
            <a:endCxn id="343" idx="0"/>
          </p:cNvCxnSpPr>
          <p:nvPr/>
        </p:nvCxnSpPr>
        <p:spPr>
          <a:xfrm>
            <a:off x="9043455" y="3500959"/>
            <a:ext cx="0" cy="29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ounded Rectangle 354"/>
          <p:cNvSpPr/>
          <p:nvPr/>
        </p:nvSpPr>
        <p:spPr>
          <a:xfrm>
            <a:off x="8408026" y="4454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OOH</a:t>
            </a:r>
            <a:endParaRPr lang="en-US" sz="1000" dirty="0"/>
          </a:p>
        </p:txBody>
      </p:sp>
      <p:cxnSp>
        <p:nvCxnSpPr>
          <p:cNvPr id="309" name="Straight Arrow Connector 308"/>
          <p:cNvCxnSpPr>
            <a:stCxn id="343" idx="4"/>
            <a:endCxn id="355" idx="0"/>
          </p:cNvCxnSpPr>
          <p:nvPr/>
        </p:nvCxnSpPr>
        <p:spPr>
          <a:xfrm>
            <a:off x="9043454" y="3962140"/>
            <a:ext cx="0" cy="49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343" idx="2"/>
            <a:endCxn id="3" idx="6"/>
          </p:cNvCxnSpPr>
          <p:nvPr/>
        </p:nvCxnSpPr>
        <p:spPr>
          <a:xfrm rot="10800000">
            <a:off x="5947623" y="2748014"/>
            <a:ext cx="3011004" cy="1129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>
            <a:stCxn id="145" idx="3"/>
            <a:endCxn id="343" idx="6"/>
          </p:cNvCxnSpPr>
          <p:nvPr/>
        </p:nvCxnSpPr>
        <p:spPr>
          <a:xfrm>
            <a:off x="6925120" y="3805995"/>
            <a:ext cx="2203161" cy="71365"/>
          </a:xfrm>
          <a:prstGeom prst="bentConnector5">
            <a:avLst>
              <a:gd name="adj1" fmla="val 46150"/>
              <a:gd name="adj2" fmla="val 539123"/>
              <a:gd name="adj3" fmla="val 110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Oval 374"/>
          <p:cNvSpPr/>
          <p:nvPr/>
        </p:nvSpPr>
        <p:spPr>
          <a:xfrm>
            <a:off x="8958627" y="52266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0" name="Straight Arrow Connector 329"/>
          <p:cNvCxnSpPr>
            <a:stCxn id="355" idx="2"/>
            <a:endCxn id="375" idx="0"/>
          </p:cNvCxnSpPr>
          <p:nvPr/>
        </p:nvCxnSpPr>
        <p:spPr>
          <a:xfrm>
            <a:off x="9043454" y="4721660"/>
            <a:ext cx="0" cy="50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unded Rectangle 379"/>
          <p:cNvSpPr/>
          <p:nvPr/>
        </p:nvSpPr>
        <p:spPr>
          <a:xfrm>
            <a:off x="8408026" y="6529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cxnSp>
        <p:nvCxnSpPr>
          <p:cNvPr id="336" name="Straight Arrow Connector 335"/>
          <p:cNvCxnSpPr>
            <a:stCxn id="375" idx="4"/>
            <a:endCxn id="380" idx="0"/>
          </p:cNvCxnSpPr>
          <p:nvPr/>
        </p:nvCxnSpPr>
        <p:spPr>
          <a:xfrm>
            <a:off x="9043454" y="5396201"/>
            <a:ext cx="0" cy="11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stCxn id="375" idx="6"/>
            <a:endCxn id="22" idx="0"/>
          </p:cNvCxnSpPr>
          <p:nvPr/>
        </p:nvCxnSpPr>
        <p:spPr>
          <a:xfrm flipH="1" flipV="1">
            <a:off x="4915787" y="798582"/>
            <a:ext cx="4212494" cy="4512839"/>
          </a:xfrm>
          <a:prstGeom prst="bentConnector4">
            <a:avLst>
              <a:gd name="adj1" fmla="val -5427"/>
              <a:gd name="adj2" fmla="val 105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/>
          <p:cNvSpPr/>
          <p:nvPr/>
        </p:nvSpPr>
        <p:spPr>
          <a:xfrm>
            <a:off x="10014658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9" name="Straight Arrow Connector 348"/>
          <p:cNvCxnSpPr>
            <a:stCxn id="328" idx="3"/>
            <a:endCxn id="392" idx="2"/>
          </p:cNvCxnSpPr>
          <p:nvPr/>
        </p:nvCxnSpPr>
        <p:spPr>
          <a:xfrm>
            <a:off x="9678882" y="3367511"/>
            <a:ext cx="335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35" idx="2"/>
            <a:endCxn id="392" idx="0"/>
          </p:cNvCxnSpPr>
          <p:nvPr/>
        </p:nvCxnSpPr>
        <p:spPr>
          <a:xfrm flipH="1">
            <a:off x="10099485" y="2931168"/>
            <a:ext cx="2884" cy="35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Elbow Connector 356"/>
          <p:cNvCxnSpPr>
            <a:stCxn id="392" idx="4"/>
            <a:endCxn id="355" idx="3"/>
          </p:cNvCxnSpPr>
          <p:nvPr/>
        </p:nvCxnSpPr>
        <p:spPr>
          <a:xfrm rot="5400000">
            <a:off x="9321224" y="3809950"/>
            <a:ext cx="1135921" cy="420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 403"/>
          <p:cNvSpPr/>
          <p:nvPr/>
        </p:nvSpPr>
        <p:spPr>
          <a:xfrm>
            <a:off x="7962577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63" name="Straight Arrow Connector 362"/>
          <p:cNvCxnSpPr>
            <a:stCxn id="328" idx="1"/>
            <a:endCxn id="404" idx="6"/>
          </p:cNvCxnSpPr>
          <p:nvPr/>
        </p:nvCxnSpPr>
        <p:spPr>
          <a:xfrm flipH="1">
            <a:off x="8132231" y="3367511"/>
            <a:ext cx="27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90" idx="0"/>
            <a:endCxn id="404" idx="2"/>
          </p:cNvCxnSpPr>
          <p:nvPr/>
        </p:nvCxnSpPr>
        <p:spPr>
          <a:xfrm rot="5400000" flipH="1" flipV="1">
            <a:off x="6908105" y="3099073"/>
            <a:ext cx="786033" cy="1322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>
            <a:stCxn id="404" idx="4"/>
            <a:endCxn id="355" idx="1"/>
          </p:cNvCxnSpPr>
          <p:nvPr/>
        </p:nvCxnSpPr>
        <p:spPr>
          <a:xfrm rot="16200000" flipH="1">
            <a:off x="7659755" y="3839940"/>
            <a:ext cx="1135921" cy="3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Elbow Connector 375"/>
          <p:cNvCxnSpPr>
            <a:stCxn id="249" idx="3"/>
            <a:endCxn id="242" idx="2"/>
          </p:cNvCxnSpPr>
          <p:nvPr/>
        </p:nvCxnSpPr>
        <p:spPr>
          <a:xfrm rot="5400000">
            <a:off x="6927292" y="1224223"/>
            <a:ext cx="155135" cy="749436"/>
          </a:xfrm>
          <a:prstGeom prst="bentConnector3">
            <a:avLst>
              <a:gd name="adj1" fmla="val 247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Elbow Connector 448"/>
          <p:cNvCxnSpPr>
            <a:stCxn id="249" idx="5"/>
            <a:endCxn id="3" idx="7"/>
          </p:cNvCxnSpPr>
          <p:nvPr/>
        </p:nvCxnSpPr>
        <p:spPr>
          <a:xfrm rot="5400000">
            <a:off x="6324972" y="840379"/>
            <a:ext cx="493575" cy="1855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80" idx="6"/>
            <a:endCxn id="90" idx="1"/>
          </p:cNvCxnSpPr>
          <p:nvPr/>
        </p:nvCxnSpPr>
        <p:spPr>
          <a:xfrm>
            <a:off x="5688098" y="4111471"/>
            <a:ext cx="686526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/>
          <p:cNvCxnSpPr>
            <a:stCxn id="80" idx="4"/>
            <a:endCxn id="24" idx="0"/>
          </p:cNvCxnSpPr>
          <p:nvPr/>
        </p:nvCxnSpPr>
        <p:spPr>
          <a:xfrm>
            <a:off x="5603271" y="4196251"/>
            <a:ext cx="18472" cy="228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Oval 492"/>
          <p:cNvSpPr/>
          <p:nvPr/>
        </p:nvSpPr>
        <p:spPr>
          <a:xfrm>
            <a:off x="4784129" y="424357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99" name="Rounded Rectangle 498"/>
          <p:cNvSpPr/>
          <p:nvPr/>
        </p:nvSpPr>
        <p:spPr>
          <a:xfrm>
            <a:off x="2966829" y="3999467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nROOH</a:t>
            </a:r>
            <a:endParaRPr lang="en-US" sz="1000" baseline="-25000" dirty="0"/>
          </a:p>
        </p:txBody>
      </p:sp>
      <p:sp>
        <p:nvSpPr>
          <p:cNvPr id="517" name="Oval 516"/>
          <p:cNvSpPr/>
          <p:nvPr/>
        </p:nvSpPr>
        <p:spPr>
          <a:xfrm>
            <a:off x="1771300" y="4182911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2" name="Rounded Rectangle 521"/>
          <p:cNvSpPr/>
          <p:nvPr/>
        </p:nvSpPr>
        <p:spPr>
          <a:xfrm>
            <a:off x="562797" y="4044880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</a:t>
            </a:r>
            <a:endParaRPr lang="en-US" sz="1000" baseline="-25000" dirty="0"/>
          </a:p>
        </p:txBody>
      </p:sp>
      <p:sp>
        <p:nvSpPr>
          <p:cNvPr id="538" name="Oval 537"/>
          <p:cNvSpPr/>
          <p:nvPr/>
        </p:nvSpPr>
        <p:spPr>
          <a:xfrm>
            <a:off x="8137514" y="205035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77" name="Rounded Rectangle 576"/>
          <p:cNvSpPr/>
          <p:nvPr/>
        </p:nvSpPr>
        <p:spPr>
          <a:xfrm>
            <a:off x="9757101" y="152223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HCO</a:t>
            </a:r>
            <a:endParaRPr lang="en-US" sz="1000" dirty="0"/>
          </a:p>
        </p:txBody>
      </p:sp>
      <p:sp>
        <p:nvSpPr>
          <p:cNvPr id="578" name="Oval 577"/>
          <p:cNvSpPr/>
          <p:nvPr/>
        </p:nvSpPr>
        <p:spPr>
          <a:xfrm>
            <a:off x="7705103" y="412918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52" name="Elbow Connector 551"/>
          <p:cNvCxnSpPr>
            <a:stCxn id="29" idx="2"/>
            <a:endCxn id="493" idx="6"/>
          </p:cNvCxnSpPr>
          <p:nvPr/>
        </p:nvCxnSpPr>
        <p:spPr>
          <a:xfrm rot="16200000" flipH="1">
            <a:off x="4634331" y="4008905"/>
            <a:ext cx="602546" cy="36358"/>
          </a:xfrm>
          <a:prstGeom prst="bentConnector4">
            <a:avLst>
              <a:gd name="adj1" fmla="val 42965"/>
              <a:gd name="adj2" fmla="val 331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Elbow Connector 553"/>
          <p:cNvCxnSpPr>
            <a:stCxn id="145" idx="1"/>
            <a:endCxn id="493" idx="0"/>
          </p:cNvCxnSpPr>
          <p:nvPr/>
        </p:nvCxnSpPr>
        <p:spPr>
          <a:xfrm rot="10800000" flipV="1">
            <a:off x="4868957" y="3805994"/>
            <a:ext cx="1485255" cy="437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>
            <a:stCxn id="493" idx="4"/>
            <a:endCxn id="499" idx="0"/>
          </p:cNvCxnSpPr>
          <p:nvPr/>
        </p:nvCxnSpPr>
        <p:spPr>
          <a:xfrm flipH="1" flipV="1">
            <a:off x="3538917" y="4044880"/>
            <a:ext cx="1330039" cy="36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Elbow Connector 558"/>
          <p:cNvCxnSpPr>
            <a:stCxn id="493" idx="2"/>
            <a:endCxn id="3" idx="3"/>
          </p:cNvCxnSpPr>
          <p:nvPr/>
        </p:nvCxnSpPr>
        <p:spPr>
          <a:xfrm rot="10800000">
            <a:off x="4177847" y="3481079"/>
            <a:ext cx="606282" cy="8472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Elbow Connector 562"/>
          <p:cNvCxnSpPr>
            <a:stCxn id="493" idx="7"/>
            <a:endCxn id="242" idx="2"/>
          </p:cNvCxnSpPr>
          <p:nvPr/>
        </p:nvCxnSpPr>
        <p:spPr>
          <a:xfrm rot="5400000" flipH="1" flipV="1">
            <a:off x="4483590" y="2121858"/>
            <a:ext cx="2591899" cy="1701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/>
          <p:cNvCxnSpPr>
            <a:stCxn id="499" idx="1"/>
            <a:endCxn id="517" idx="6"/>
          </p:cNvCxnSpPr>
          <p:nvPr/>
        </p:nvCxnSpPr>
        <p:spPr>
          <a:xfrm flipH="1">
            <a:off x="1940954" y="4267691"/>
            <a:ext cx="11839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/>
          <p:cNvCxnSpPr>
            <a:stCxn id="517" idx="2"/>
            <a:endCxn id="522" idx="3"/>
          </p:cNvCxnSpPr>
          <p:nvPr/>
        </p:nvCxnSpPr>
        <p:spPr>
          <a:xfrm flipH="1" flipV="1">
            <a:off x="1390909" y="4267691"/>
            <a:ext cx="380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Elbow Connector 483"/>
          <p:cNvCxnSpPr/>
          <p:nvPr/>
        </p:nvCxnSpPr>
        <p:spPr>
          <a:xfrm rot="5400000" flipH="1" flipV="1">
            <a:off x="1681093" y="960917"/>
            <a:ext cx="3384329" cy="3059660"/>
          </a:xfrm>
          <a:prstGeom prst="bentConnector3">
            <a:avLst>
              <a:gd name="adj1" fmla="val 106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Elbow Connector 497"/>
          <p:cNvCxnSpPr>
            <a:stCxn id="19" idx="2"/>
            <a:endCxn id="538" idx="4"/>
          </p:cNvCxnSpPr>
          <p:nvPr/>
        </p:nvCxnSpPr>
        <p:spPr>
          <a:xfrm rot="5400000" flipH="1" flipV="1">
            <a:off x="6003691" y="2855894"/>
            <a:ext cx="2854623" cy="1582675"/>
          </a:xfrm>
          <a:prstGeom prst="bentConnector3">
            <a:avLst>
              <a:gd name="adj1" fmla="val -8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>
            <a:stCxn id="538" idx="0"/>
            <a:endCxn id="254" idx="2"/>
          </p:cNvCxnSpPr>
          <p:nvPr/>
        </p:nvCxnSpPr>
        <p:spPr>
          <a:xfrm flipV="1">
            <a:off x="8222342" y="1627781"/>
            <a:ext cx="0" cy="4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Elbow Connector 508"/>
          <p:cNvCxnSpPr/>
          <p:nvPr/>
        </p:nvCxnSpPr>
        <p:spPr>
          <a:xfrm>
            <a:off x="6516806" y="1462098"/>
            <a:ext cx="1676786" cy="673713"/>
          </a:xfrm>
          <a:prstGeom prst="bentConnector3">
            <a:avLst>
              <a:gd name="adj1" fmla="val 45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Elbow Connector 514"/>
          <p:cNvCxnSpPr>
            <a:stCxn id="538" idx="6"/>
            <a:endCxn id="577" idx="1"/>
          </p:cNvCxnSpPr>
          <p:nvPr/>
        </p:nvCxnSpPr>
        <p:spPr>
          <a:xfrm flipV="1">
            <a:off x="8307168" y="1688586"/>
            <a:ext cx="1449933" cy="446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Elbow Connector 520"/>
          <p:cNvCxnSpPr>
            <a:stCxn id="328" idx="1"/>
            <a:endCxn id="578" idx="6"/>
          </p:cNvCxnSpPr>
          <p:nvPr/>
        </p:nvCxnSpPr>
        <p:spPr>
          <a:xfrm rot="10800000" flipV="1">
            <a:off x="7874757" y="3367511"/>
            <a:ext cx="533270" cy="846454"/>
          </a:xfrm>
          <a:prstGeom prst="bentConnector3">
            <a:avLst>
              <a:gd name="adj1" fmla="val 16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/>
          <p:cNvCxnSpPr>
            <a:stCxn id="19" idx="3"/>
            <a:endCxn id="578" idx="2"/>
          </p:cNvCxnSpPr>
          <p:nvPr/>
        </p:nvCxnSpPr>
        <p:spPr>
          <a:xfrm flipV="1">
            <a:off x="6949595" y="4213965"/>
            <a:ext cx="755508" cy="66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Elbow Connector 527"/>
          <p:cNvCxnSpPr>
            <a:stCxn id="578" idx="4"/>
            <a:endCxn id="355" idx="1"/>
          </p:cNvCxnSpPr>
          <p:nvPr/>
        </p:nvCxnSpPr>
        <p:spPr>
          <a:xfrm rot="16200000" flipH="1">
            <a:off x="7954245" y="4134430"/>
            <a:ext cx="289467" cy="618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Elbow Connector 529"/>
          <p:cNvCxnSpPr>
            <a:stCxn id="578" idx="0"/>
            <a:endCxn id="577" idx="2"/>
          </p:cNvCxnSpPr>
          <p:nvPr/>
        </p:nvCxnSpPr>
        <p:spPr>
          <a:xfrm rot="5400000" flipH="1" flipV="1">
            <a:off x="7831201" y="1813671"/>
            <a:ext cx="2274243" cy="2356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Oval 581"/>
          <p:cNvSpPr/>
          <p:nvPr/>
        </p:nvSpPr>
        <p:spPr>
          <a:xfrm>
            <a:off x="882509" y="498090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43" name="Straight Arrow Connector 542"/>
          <p:cNvCxnSpPr>
            <a:stCxn id="522" idx="2"/>
            <a:endCxn id="582" idx="0"/>
          </p:cNvCxnSpPr>
          <p:nvPr/>
        </p:nvCxnSpPr>
        <p:spPr>
          <a:xfrm flipH="1">
            <a:off x="967336" y="4490502"/>
            <a:ext cx="9517" cy="49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Rounded Rectangle 586"/>
          <p:cNvSpPr/>
          <p:nvPr/>
        </p:nvSpPr>
        <p:spPr>
          <a:xfrm>
            <a:off x="429180" y="5747056"/>
            <a:ext cx="1077730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/>
              <a:t> </a:t>
            </a:r>
            <a:r>
              <a:rPr lang="en-US" sz="1000" dirty="0" smtClean="0"/>
              <a:t>↔</a:t>
            </a:r>
            <a:r>
              <a:rPr lang="en-US" sz="1000" dirty="0"/>
              <a:t> 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</a:t>
            </a:r>
            <a:endParaRPr lang="en-US" sz="1000" baseline="-25000" dirty="0"/>
          </a:p>
        </p:txBody>
      </p:sp>
      <p:cxnSp>
        <p:nvCxnSpPr>
          <p:cNvPr id="585" name="Elbow Connector 584"/>
          <p:cNvCxnSpPr>
            <a:stCxn id="582" idx="6"/>
            <a:endCxn id="19" idx="1"/>
          </p:cNvCxnSpPr>
          <p:nvPr/>
        </p:nvCxnSpPr>
        <p:spPr>
          <a:xfrm flipV="1">
            <a:off x="1052163" y="4875365"/>
            <a:ext cx="5277573" cy="190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Oval 600"/>
          <p:cNvSpPr/>
          <p:nvPr/>
        </p:nvSpPr>
        <p:spPr>
          <a:xfrm>
            <a:off x="2046989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00" name="Elbow Connector 599"/>
          <p:cNvCxnSpPr>
            <a:stCxn id="145" idx="1"/>
            <a:endCxn id="601" idx="6"/>
          </p:cNvCxnSpPr>
          <p:nvPr/>
        </p:nvCxnSpPr>
        <p:spPr>
          <a:xfrm rot="10800000" flipV="1">
            <a:off x="2216643" y="3805994"/>
            <a:ext cx="4137568" cy="2163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ounded Rectangle 607"/>
          <p:cNvSpPr/>
          <p:nvPr/>
        </p:nvSpPr>
        <p:spPr>
          <a:xfrm>
            <a:off x="3293830" y="5770777"/>
            <a:ext cx="1197809" cy="39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OOH</a:t>
            </a:r>
            <a:endParaRPr lang="en-US" sz="1000" baseline="-25000" dirty="0"/>
          </a:p>
        </p:txBody>
      </p:sp>
      <p:cxnSp>
        <p:nvCxnSpPr>
          <p:cNvPr id="609" name="Elbow Connector 608"/>
          <p:cNvCxnSpPr>
            <a:stCxn id="601" idx="4"/>
            <a:endCxn id="608" idx="1"/>
          </p:cNvCxnSpPr>
          <p:nvPr/>
        </p:nvCxnSpPr>
        <p:spPr>
          <a:xfrm rot="5400000" flipH="1" flipV="1">
            <a:off x="2670433" y="5431251"/>
            <a:ext cx="84780" cy="1162014"/>
          </a:xfrm>
          <a:prstGeom prst="bentConnector4">
            <a:avLst>
              <a:gd name="adj1" fmla="val -269639"/>
              <a:gd name="adj2" fmla="val 53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Elbow Connector 611"/>
          <p:cNvCxnSpPr>
            <a:stCxn id="601" idx="0"/>
          </p:cNvCxnSpPr>
          <p:nvPr/>
        </p:nvCxnSpPr>
        <p:spPr>
          <a:xfrm rot="5400000" flipH="1" flipV="1">
            <a:off x="1193489" y="2897796"/>
            <a:ext cx="3925619" cy="2048964"/>
          </a:xfrm>
          <a:prstGeom prst="bentConnector3">
            <a:avLst>
              <a:gd name="adj1" fmla="val 107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Oval 620"/>
          <p:cNvSpPr/>
          <p:nvPr/>
        </p:nvSpPr>
        <p:spPr>
          <a:xfrm>
            <a:off x="4697374" y="524165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18" name="Elbow Connector 617"/>
          <p:cNvCxnSpPr>
            <a:stCxn id="90" idx="2"/>
            <a:endCxn id="621" idx="6"/>
          </p:cNvCxnSpPr>
          <p:nvPr/>
        </p:nvCxnSpPr>
        <p:spPr>
          <a:xfrm rot="5400000">
            <a:off x="5334381" y="4021145"/>
            <a:ext cx="837933" cy="1772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Elbow Connector 619"/>
          <p:cNvCxnSpPr>
            <a:stCxn id="587" idx="2"/>
            <a:endCxn id="621" idx="2"/>
          </p:cNvCxnSpPr>
          <p:nvPr/>
        </p:nvCxnSpPr>
        <p:spPr>
          <a:xfrm rot="5400000" flipH="1" flipV="1">
            <a:off x="2399585" y="3894890"/>
            <a:ext cx="866247" cy="3729329"/>
          </a:xfrm>
          <a:prstGeom prst="bentConnector4">
            <a:avLst>
              <a:gd name="adj1" fmla="val -26390"/>
              <a:gd name="adj2" fmla="val 57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Elbow Connector 622"/>
          <p:cNvCxnSpPr>
            <a:stCxn id="621" idx="4"/>
            <a:endCxn id="608" idx="0"/>
          </p:cNvCxnSpPr>
          <p:nvPr/>
        </p:nvCxnSpPr>
        <p:spPr>
          <a:xfrm rot="5400000">
            <a:off x="4157685" y="5146261"/>
            <a:ext cx="359566" cy="889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ounded Rectangle 628"/>
          <p:cNvSpPr/>
          <p:nvPr/>
        </p:nvSpPr>
        <p:spPr>
          <a:xfrm>
            <a:off x="4700774" y="6476570"/>
            <a:ext cx="545481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26" name="Elbow Connector 625"/>
          <p:cNvCxnSpPr>
            <a:stCxn id="621" idx="5"/>
            <a:endCxn id="629" idx="0"/>
          </p:cNvCxnSpPr>
          <p:nvPr/>
        </p:nvCxnSpPr>
        <p:spPr>
          <a:xfrm rot="16200000" flipH="1">
            <a:off x="4362754" y="5865808"/>
            <a:ext cx="1090191" cy="131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Oval 636"/>
          <p:cNvSpPr/>
          <p:nvPr/>
        </p:nvSpPr>
        <p:spPr>
          <a:xfrm>
            <a:off x="2665938" y="53721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34" name="Elbow Connector 633"/>
          <p:cNvCxnSpPr>
            <a:stCxn id="587" idx="3"/>
            <a:endCxn id="637" idx="2"/>
          </p:cNvCxnSpPr>
          <p:nvPr/>
        </p:nvCxnSpPr>
        <p:spPr>
          <a:xfrm flipV="1">
            <a:off x="1506910" y="5456921"/>
            <a:ext cx="1159028" cy="512946"/>
          </a:xfrm>
          <a:prstGeom prst="bentConnector3">
            <a:avLst>
              <a:gd name="adj1" fmla="val 23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19" idx="3"/>
            <a:endCxn id="637" idx="0"/>
          </p:cNvCxnSpPr>
          <p:nvPr/>
        </p:nvCxnSpPr>
        <p:spPr>
          <a:xfrm flipH="1">
            <a:off x="2750765" y="4875365"/>
            <a:ext cx="4198830" cy="496775"/>
          </a:xfrm>
          <a:prstGeom prst="bentConnector4">
            <a:avLst>
              <a:gd name="adj1" fmla="val -5444"/>
              <a:gd name="adj2" fmla="val 70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Elbow Connector 638"/>
          <p:cNvCxnSpPr>
            <a:stCxn id="637" idx="4"/>
            <a:endCxn id="608" idx="0"/>
          </p:cNvCxnSpPr>
          <p:nvPr/>
        </p:nvCxnSpPr>
        <p:spPr>
          <a:xfrm rot="16200000" flipH="1">
            <a:off x="3207212" y="5085254"/>
            <a:ext cx="229076" cy="1141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Elbow Connector 640"/>
          <p:cNvCxnSpPr>
            <a:stCxn id="637" idx="6"/>
            <a:endCxn id="577" idx="2"/>
          </p:cNvCxnSpPr>
          <p:nvPr/>
        </p:nvCxnSpPr>
        <p:spPr>
          <a:xfrm flipV="1">
            <a:off x="2835592" y="1854941"/>
            <a:ext cx="7311123" cy="3601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Elbow Connector 643"/>
          <p:cNvCxnSpPr/>
          <p:nvPr/>
        </p:nvCxnSpPr>
        <p:spPr>
          <a:xfrm rot="5400000" flipH="1" flipV="1">
            <a:off x="2048907" y="1316554"/>
            <a:ext cx="4638743" cy="4498325"/>
          </a:xfrm>
          <a:prstGeom prst="bentConnector3">
            <a:avLst>
              <a:gd name="adj1" fmla="val 104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Oval 652"/>
          <p:cNvSpPr/>
          <p:nvPr/>
        </p:nvSpPr>
        <p:spPr>
          <a:xfrm>
            <a:off x="5888888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55" name="Elbow Connector 654"/>
          <p:cNvCxnSpPr>
            <a:stCxn id="653" idx="0"/>
            <a:endCxn id="22" idx="0"/>
          </p:cNvCxnSpPr>
          <p:nvPr/>
        </p:nvCxnSpPr>
        <p:spPr>
          <a:xfrm rot="16200000" flipV="1">
            <a:off x="2901499" y="2812871"/>
            <a:ext cx="5086505" cy="1057928"/>
          </a:xfrm>
          <a:prstGeom prst="bentConnector3">
            <a:avLst>
              <a:gd name="adj1" fmla="val 104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Rounded Rectangle 661"/>
          <p:cNvSpPr/>
          <p:nvPr/>
        </p:nvSpPr>
        <p:spPr>
          <a:xfrm>
            <a:off x="8026689" y="5807699"/>
            <a:ext cx="779228" cy="3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ethoxy</a:t>
            </a:r>
            <a:endParaRPr lang="en-US" sz="1000" baseline="-25000" dirty="0"/>
          </a:p>
        </p:txBody>
      </p:sp>
      <p:sp>
        <p:nvSpPr>
          <p:cNvPr id="671" name="Oval 670"/>
          <p:cNvSpPr/>
          <p:nvPr/>
        </p:nvSpPr>
        <p:spPr>
          <a:xfrm>
            <a:off x="10002961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05" name="Straight Arrow Connector 704"/>
          <p:cNvCxnSpPr>
            <a:stCxn id="662" idx="3"/>
            <a:endCxn id="671" idx="2"/>
          </p:cNvCxnSpPr>
          <p:nvPr/>
        </p:nvCxnSpPr>
        <p:spPr>
          <a:xfrm>
            <a:off x="8805917" y="5969867"/>
            <a:ext cx="1197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Elbow Connector 707"/>
          <p:cNvCxnSpPr>
            <a:stCxn id="671" idx="6"/>
            <a:endCxn id="328" idx="0"/>
          </p:cNvCxnSpPr>
          <p:nvPr/>
        </p:nvCxnSpPr>
        <p:spPr>
          <a:xfrm flipH="1" flipV="1">
            <a:off x="9043454" y="3234062"/>
            <a:ext cx="1129161" cy="2735806"/>
          </a:xfrm>
          <a:prstGeom prst="bentConnector4">
            <a:avLst>
              <a:gd name="adj1" fmla="val -20245"/>
              <a:gd name="adj2" fmla="val 108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Elbow Connector 709"/>
          <p:cNvCxnSpPr>
            <a:stCxn id="671" idx="4"/>
            <a:endCxn id="19" idx="1"/>
          </p:cNvCxnSpPr>
          <p:nvPr/>
        </p:nvCxnSpPr>
        <p:spPr>
          <a:xfrm rot="5400000" flipH="1">
            <a:off x="7619120" y="3585981"/>
            <a:ext cx="1179283" cy="3758052"/>
          </a:xfrm>
          <a:prstGeom prst="bentConnector4">
            <a:avLst>
              <a:gd name="adj1" fmla="val -19385"/>
              <a:gd name="adj2" fmla="val 106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Elbow Connector 734"/>
          <p:cNvCxnSpPr>
            <a:stCxn id="48" idx="4"/>
            <a:endCxn id="19" idx="0"/>
          </p:cNvCxnSpPr>
          <p:nvPr/>
        </p:nvCxnSpPr>
        <p:spPr>
          <a:xfrm rot="16200000" flipH="1">
            <a:off x="2879112" y="915631"/>
            <a:ext cx="1849487" cy="56716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/>
          <p:cNvCxnSpPr>
            <a:stCxn id="582" idx="4"/>
            <a:endCxn id="587" idx="0"/>
          </p:cNvCxnSpPr>
          <p:nvPr/>
        </p:nvCxnSpPr>
        <p:spPr>
          <a:xfrm>
            <a:off x="967336" y="5150467"/>
            <a:ext cx="709" cy="59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Arrow Connector 783"/>
          <p:cNvCxnSpPr>
            <a:stCxn id="587" idx="3"/>
            <a:endCxn id="601" idx="2"/>
          </p:cNvCxnSpPr>
          <p:nvPr/>
        </p:nvCxnSpPr>
        <p:spPr>
          <a:xfrm>
            <a:off x="1506910" y="5969867"/>
            <a:ext cx="540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Arrow Connector 793"/>
          <p:cNvCxnSpPr>
            <a:stCxn id="608" idx="3"/>
            <a:endCxn id="653" idx="2"/>
          </p:cNvCxnSpPr>
          <p:nvPr/>
        </p:nvCxnSpPr>
        <p:spPr>
          <a:xfrm>
            <a:off x="4491639" y="5969868"/>
            <a:ext cx="139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Arrow Connector 795"/>
          <p:cNvCxnSpPr>
            <a:stCxn id="653" idx="6"/>
            <a:endCxn id="662" idx="1"/>
          </p:cNvCxnSpPr>
          <p:nvPr/>
        </p:nvCxnSpPr>
        <p:spPr>
          <a:xfrm flipV="1">
            <a:off x="6058542" y="5969867"/>
            <a:ext cx="1968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874201" y="1711303"/>
            <a:ext cx="2073422" cy="20734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67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47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1"/>
            <a:endCxn id="25" idx="3"/>
          </p:cNvCxnSpPr>
          <p:nvPr/>
        </p:nvCxnSpPr>
        <p:spPr>
          <a:xfrm flipH="1">
            <a:off x="4652341" y="3706425"/>
            <a:ext cx="1763115" cy="81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332105" y="4517658"/>
            <a:ext cx="1720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1989113" y="4715224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4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196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roup 746"/>
          <p:cNvGrpSpPr/>
          <p:nvPr/>
        </p:nvGrpSpPr>
        <p:grpSpPr>
          <a:xfrm>
            <a:off x="684183" y="-774962"/>
            <a:ext cx="13890023" cy="7314425"/>
            <a:chOff x="684183" y="-774962"/>
            <a:chExt cx="13890023" cy="7314425"/>
          </a:xfrm>
        </p:grpSpPr>
        <p:sp>
          <p:nvSpPr>
            <p:cNvPr id="2" name="Oval 1"/>
            <p:cNvSpPr/>
            <p:nvPr/>
          </p:nvSpPr>
          <p:spPr>
            <a:xfrm>
              <a:off x="71801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07412" y="992907"/>
              <a:ext cx="2621685" cy="2621685"/>
              <a:chOff x="4554968" y="1681593"/>
              <a:chExt cx="2621685" cy="26216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474" y="1733571"/>
                <a:ext cx="2513477" cy="251347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54968" y="1681593"/>
                <a:ext cx="2621685" cy="262168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7433427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75182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75182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317216" y="2091418"/>
              <a:ext cx="1212796" cy="42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OQ′OOH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0232" y="2091419"/>
              <a:ext cx="1006452" cy="4246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295139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3922123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5755450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941687" y="895928"/>
              <a:ext cx="876558" cy="423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vinoxy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41564" y="-774962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295139" y="-692265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59251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55300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40917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36966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24647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2379966" y="1319752"/>
              <a:ext cx="0" cy="8992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2379966" y="-522704"/>
              <a:ext cx="0" cy="1418632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3" idx="2"/>
              <a:endCxn id="32" idx="3"/>
            </p:cNvCxnSpPr>
            <p:nvPr/>
          </p:nvCxnSpPr>
          <p:spPr>
            <a:xfrm flipH="1" flipV="1">
              <a:off x="2150526" y="-607485"/>
              <a:ext cx="14461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5393353" y="333167"/>
              <a:ext cx="2332727" cy="1438878"/>
            </a:xfrm>
            <a:prstGeom prst="bentConnector3">
              <a:avLst>
                <a:gd name="adj1" fmla="val 9954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43076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6"/>
              <a:endCxn id="2" idx="1"/>
            </p:cNvCxnSpPr>
            <p:nvPr/>
          </p:nvCxnSpPr>
          <p:spPr>
            <a:xfrm>
              <a:off x="2464793" y="-607484"/>
              <a:ext cx="4814362" cy="1552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9161597" y="355396"/>
              <a:ext cx="1601086" cy="65324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iR↔iROO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10822512" y="127823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1368275" y="510049"/>
              <a:ext cx="867928" cy="343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err="1" smtClean="0"/>
                <a:t>ROOH</a:t>
              </a:r>
              <a:endParaRPr lang="en-US" dirty="0"/>
            </a:p>
          </p:txBody>
        </p: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7603081" y="682017"/>
              <a:ext cx="15585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2533025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50" name="Straight Arrow Connector 149"/>
            <p:cNvCxnSpPr>
              <a:stCxn id="132" idx="3"/>
            </p:cNvCxnSpPr>
            <p:nvPr/>
          </p:nvCxnSpPr>
          <p:spPr>
            <a:xfrm>
              <a:off x="12236203" y="682016"/>
              <a:ext cx="334621" cy="1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0"/>
              <a:endCxn id="2" idx="5"/>
            </p:cNvCxnSpPr>
            <p:nvPr/>
          </p:nvCxnSpPr>
          <p:spPr>
            <a:xfrm rot="16200000" flipV="1">
              <a:off x="9832106" y="-2188510"/>
              <a:ext cx="710994" cy="4860498"/>
            </a:xfrm>
            <a:prstGeom prst="bentConnector3">
              <a:avLst>
                <a:gd name="adj1" fmla="val 99568"/>
              </a:avLst>
            </a:prstGeom>
            <a:ln w="82550" cap="flat" cmpd="thickThin">
              <a:solidFill>
                <a:schemeClr val="accent2"/>
              </a:solidFill>
              <a:miter lim="800000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ounded Rectangle 160"/>
            <p:cNvSpPr/>
            <p:nvPr/>
          </p:nvSpPr>
          <p:spPr>
            <a:xfrm>
              <a:off x="12299762" y="1167845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iRO</a:t>
              </a:r>
              <a:endParaRPr lang="en-US" dirty="0"/>
            </a:p>
          </p:txBody>
        </p:sp>
        <p:cxnSp>
          <p:nvCxnSpPr>
            <p:cNvPr id="163" name="Straight Arrow Connector 162"/>
            <p:cNvCxnSpPr>
              <a:stCxn id="148" idx="4"/>
              <a:endCxn id="161" idx="0"/>
            </p:cNvCxnSpPr>
            <p:nvPr/>
          </p:nvCxnSpPr>
          <p:spPr>
            <a:xfrm>
              <a:off x="12617852" y="766797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12533025" y="181987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2617852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1561440" y="2390485"/>
              <a:ext cx="2112824" cy="75149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↔CH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2617852" y="1989437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2533025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2617852" y="3141980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1871149" y="4118327"/>
              <a:ext cx="1493407" cy="531179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2617852" y="3712589"/>
              <a:ext cx="1" cy="40573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12533025" y="516016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2617852" y="4649506"/>
              <a:ext cx="1" cy="51065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ounded Rectangle 202"/>
            <p:cNvSpPr/>
            <p:nvPr/>
          </p:nvSpPr>
          <p:spPr>
            <a:xfrm>
              <a:off x="12246861" y="5616471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</a:t>
              </a:r>
              <a:r>
                <a:rPr lang="en-US" baseline="-25000" dirty="0" smtClean="0"/>
                <a:t>3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2617852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7856392" y="-352857"/>
              <a:ext cx="4846287" cy="5597802"/>
            </a:xfrm>
            <a:prstGeom prst="bentConnector3">
              <a:avLst>
                <a:gd name="adj1" fmla="val -41405"/>
              </a:avLst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260775" y="3624383"/>
              <a:ext cx="660761" cy="660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3385512" y="3752471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nROOH</a:t>
              </a:r>
              <a:endParaRPr lang="en-US" baseline="-25000" dirty="0"/>
            </a:p>
          </p:txBody>
        </p: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44876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/>
            <p:cNvSpPr/>
            <p:nvPr/>
          </p:nvSpPr>
          <p:spPr>
            <a:xfrm>
              <a:off x="1452211" y="386980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162186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2247248" y="-1401204"/>
              <a:ext cx="4560797" cy="5981217"/>
            </a:xfrm>
            <a:prstGeom prst="bentConnector3">
              <a:avLst>
                <a:gd name="adj1" fmla="val 108075"/>
              </a:avLst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65911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9622496" y="2580137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8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7578236" y="622069"/>
              <a:ext cx="2044260" cy="2230585"/>
            </a:xfrm>
            <a:prstGeom prst="bentConnector4">
              <a:avLst>
                <a:gd name="adj1" fmla="val 36346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985993" y="4443388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</a:t>
              </a:r>
              <a:endParaRPr lang="en-US" baseline="-25000" dirty="0"/>
            </a:p>
          </p:txBody>
        </p: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1537038" y="4039363"/>
              <a:ext cx="0" cy="404025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>
              <a:off x="684183" y="5745391"/>
              <a:ext cx="1705711" cy="79407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1452211" y="519396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1537038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1537038" y="4847610"/>
              <a:ext cx="0" cy="346353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Oval 294"/>
            <p:cNvSpPr/>
            <p:nvPr/>
          </p:nvSpPr>
          <p:spPr>
            <a:xfrm>
              <a:off x="5988605" y="5774026"/>
              <a:ext cx="1867788" cy="73680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4168536" y="605764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00" name="Straight Arrow Connector 299"/>
            <p:cNvCxnSpPr>
              <a:endCxn id="298" idx="2"/>
            </p:cNvCxnSpPr>
            <p:nvPr/>
          </p:nvCxnSpPr>
          <p:spPr>
            <a:xfrm>
              <a:off x="2389894" y="6142427"/>
              <a:ext cx="1778642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</p:cNvCxnSpPr>
            <p:nvPr/>
          </p:nvCxnSpPr>
          <p:spPr>
            <a:xfrm>
              <a:off x="4338190" y="6142427"/>
              <a:ext cx="165041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8849943" y="605764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7856393" y="6142428"/>
              <a:ext cx="993550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0"/>
              <a:endCxn id="2" idx="7"/>
            </p:cNvCxnSpPr>
            <p:nvPr/>
          </p:nvCxnSpPr>
          <p:spPr>
            <a:xfrm rot="16200000" flipV="1">
              <a:off x="5021260" y="2144137"/>
              <a:ext cx="6649604" cy="1177416"/>
            </a:xfrm>
            <a:prstGeom prst="bentConnector3">
              <a:avLst>
                <a:gd name="adj1" fmla="val 104927"/>
              </a:avLst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ounded Rectangle 332"/>
            <p:cNvSpPr/>
            <p:nvPr/>
          </p:nvSpPr>
          <p:spPr>
            <a:xfrm>
              <a:off x="10916911" y="5952181"/>
              <a:ext cx="973817" cy="38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ethoxy</a:t>
              </a:r>
              <a:endParaRPr lang="en-US" dirty="0"/>
            </a:p>
          </p:txBody>
        </p:sp>
        <p:cxnSp>
          <p:nvCxnSpPr>
            <p:cNvPr id="334" name="Straight Arrow Connector 333"/>
            <p:cNvCxnSpPr>
              <a:stCxn id="322" idx="6"/>
              <a:endCxn id="333" idx="1"/>
            </p:cNvCxnSpPr>
            <p:nvPr/>
          </p:nvCxnSpPr>
          <p:spPr>
            <a:xfrm>
              <a:off x="9019597" y="6142428"/>
              <a:ext cx="18973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val 343"/>
            <p:cNvSpPr/>
            <p:nvPr/>
          </p:nvSpPr>
          <p:spPr>
            <a:xfrm>
              <a:off x="11318992" y="556793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11403819" y="5737499"/>
              <a:ext cx="1" cy="214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10369331" y="4066414"/>
              <a:ext cx="2536012" cy="467037"/>
            </a:xfrm>
            <a:prstGeom prst="bentConnector3">
              <a:avLst>
                <a:gd name="adj1" fmla="val 575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9127196" y="4111401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9131617" y="5035562"/>
              <a:ext cx="957699" cy="58796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6"/>
            </p:cNvCxnSpPr>
            <p:nvPr/>
          </p:nvCxnSpPr>
          <p:spPr>
            <a:xfrm rot="5400000">
              <a:off x="7884454" y="2082433"/>
              <a:ext cx="909233" cy="28350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/>
            <p:cNvCxnSpPr>
              <a:stCxn id="264" idx="0"/>
              <a:endCxn id="131" idx="5"/>
            </p:cNvCxnSpPr>
            <p:nvPr/>
          </p:nvCxnSpPr>
          <p:spPr>
            <a:xfrm rot="5400000" flipH="1" flipV="1">
              <a:off x="9945257" y="1558073"/>
              <a:ext cx="1157174" cy="88695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Elbow Connector 439"/>
            <p:cNvCxnSpPr>
              <a:stCxn id="131" idx="3"/>
              <a:endCxn id="130" idx="5"/>
            </p:cNvCxnSpPr>
            <p:nvPr/>
          </p:nvCxnSpPr>
          <p:spPr>
            <a:xfrm rot="5400000" flipH="1">
              <a:off x="10432787" y="1008394"/>
              <a:ext cx="509991" cy="319148"/>
            </a:xfrm>
            <a:prstGeom prst="bentConnector3">
              <a:avLst>
                <a:gd name="adj1" fmla="val -4969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4"/>
              <a:endCxn id="3" idx="7"/>
            </p:cNvCxnSpPr>
            <p:nvPr/>
          </p:nvCxnSpPr>
          <p:spPr>
            <a:xfrm rot="5400000" flipH="1">
              <a:off x="9640774" y="181231"/>
              <a:ext cx="70951" cy="2462179"/>
            </a:xfrm>
            <a:prstGeom prst="bentConnector5">
              <a:avLst>
                <a:gd name="adj1" fmla="val -429592"/>
                <a:gd name="adj2" fmla="val 43926"/>
                <a:gd name="adj3" fmla="val 42219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11149338" y="1671931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10089316" y="1841492"/>
              <a:ext cx="1144849" cy="3488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6"/>
              <a:endCxn id="450" idx="2"/>
            </p:cNvCxnSpPr>
            <p:nvPr/>
          </p:nvCxnSpPr>
          <p:spPr>
            <a:xfrm>
              <a:off x="10762683" y="682017"/>
              <a:ext cx="386655" cy="1074695"/>
            </a:xfrm>
            <a:prstGeom prst="bentConnector3">
              <a:avLst>
                <a:gd name="adj1" fmla="val 703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7"/>
              <a:endCxn id="132" idx="0"/>
            </p:cNvCxnSpPr>
            <p:nvPr/>
          </p:nvCxnSpPr>
          <p:spPr>
            <a:xfrm rot="5400000" flipH="1" flipV="1">
              <a:off x="10954836" y="849360"/>
              <a:ext cx="1186714" cy="508092"/>
            </a:xfrm>
            <a:prstGeom prst="bentConnector3">
              <a:avLst>
                <a:gd name="adj1" fmla="val 1192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2869435" y="841560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HCO</a:t>
              </a:r>
              <a:endParaRPr lang="en-US" dirty="0"/>
            </a:p>
          </p:txBody>
        </p:sp>
        <p:cxnSp>
          <p:nvCxnSpPr>
            <p:cNvPr id="464" name="Elbow Connector 463"/>
            <p:cNvCxnSpPr>
              <a:stCxn id="450" idx="0"/>
              <a:endCxn id="462" idx="1"/>
            </p:cNvCxnSpPr>
            <p:nvPr/>
          </p:nvCxnSpPr>
          <p:spPr>
            <a:xfrm rot="5400000" flipH="1" flipV="1">
              <a:off x="11699361" y="501857"/>
              <a:ext cx="704879" cy="163527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Rounded Rectangle 465"/>
            <p:cNvSpPr/>
            <p:nvPr/>
          </p:nvSpPr>
          <p:spPr>
            <a:xfrm>
              <a:off x="13077967" y="1725272"/>
              <a:ext cx="1496239" cy="360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acetaldehyde</a:t>
              </a:r>
              <a:endParaRPr lang="en-US" dirty="0"/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2702679" y="1904657"/>
              <a:ext cx="375288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3741259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38260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2"/>
            </p:cNvCxnSpPr>
            <p:nvPr/>
          </p:nvCxnSpPr>
          <p:spPr>
            <a:xfrm rot="16200000" flipH="1">
              <a:off x="13255112" y="3141661"/>
              <a:ext cx="595883" cy="3764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3259657" y="3817488"/>
              <a:ext cx="671328" cy="46153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3717174" y="4507902"/>
              <a:ext cx="788170" cy="3568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acetyl</a:t>
              </a:r>
              <a:endParaRPr lang="en-US" dirty="0"/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3910913" y="3627809"/>
              <a:ext cx="2003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10538237" y="2852653"/>
              <a:ext cx="1994788" cy="775156"/>
            </a:xfrm>
            <a:prstGeom prst="bentConnector3">
              <a:avLst>
                <a:gd name="adj1" fmla="val 449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5"/>
            </p:cNvCxnSpPr>
            <p:nvPr/>
          </p:nvCxnSpPr>
          <p:spPr>
            <a:xfrm flipH="1" flipV="1">
              <a:off x="8445160" y="3230655"/>
              <a:ext cx="4257519" cy="397154"/>
            </a:xfrm>
            <a:prstGeom prst="bentConnector4">
              <a:avLst>
                <a:gd name="adj1" fmla="val -5369"/>
                <a:gd name="adj2" fmla="val -41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3"/>
              <a:endCxn id="130" idx="3"/>
            </p:cNvCxnSpPr>
            <p:nvPr/>
          </p:nvCxnSpPr>
          <p:spPr>
            <a:xfrm rot="5400000" flipH="1">
              <a:off x="9589578" y="719466"/>
              <a:ext cx="2774785" cy="3161799"/>
            </a:xfrm>
            <a:prstGeom prst="bentConnector3">
              <a:avLst>
                <a:gd name="adj1" fmla="val -73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10903226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09" name="Elbow Connector 508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10530156" y="2958435"/>
              <a:ext cx="1798597" cy="882803"/>
            </a:xfrm>
            <a:prstGeom prst="bentConnector3">
              <a:avLst>
                <a:gd name="adj1" fmla="val -1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10042937" y="4383917"/>
              <a:ext cx="860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Elbow Connector 516"/>
            <p:cNvCxnSpPr>
              <a:stCxn id="344" idx="2"/>
              <a:endCxn id="357" idx="5"/>
            </p:cNvCxnSpPr>
            <p:nvPr/>
          </p:nvCxnSpPr>
          <p:spPr>
            <a:xfrm rot="10800000">
              <a:off x="9949064" y="5537419"/>
              <a:ext cx="1369928" cy="1153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10899243" y="471409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10262759" y="4485184"/>
              <a:ext cx="322789" cy="950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11068898" y="2766232"/>
              <a:ext cx="492543" cy="20326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11423397" y="4192371"/>
              <a:ext cx="287109" cy="1045801"/>
            </a:xfrm>
            <a:prstGeom prst="bentConnector3">
              <a:avLst>
                <a:gd name="adj1" fmla="val -219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3"/>
            </p:cNvCxnSpPr>
            <p:nvPr/>
          </p:nvCxnSpPr>
          <p:spPr>
            <a:xfrm rot="5400000" flipH="1" flipV="1">
              <a:off x="10286540" y="1664582"/>
              <a:ext cx="3916606" cy="2521546"/>
            </a:xfrm>
            <a:prstGeom prst="bentConnector4">
              <a:avLst>
                <a:gd name="adj1" fmla="val -5837"/>
                <a:gd name="adj2" fmla="val 14412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7433427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75182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7603081" y="4383917"/>
              <a:ext cx="1524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7147263" y="4878944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3</a:t>
              </a:r>
              <a:r>
                <a:rPr lang="en-US" dirty="0" smtClean="0"/>
                <a:t>H</a:t>
              </a:r>
              <a:r>
                <a:rPr lang="en-US" baseline="-25000" dirty="0"/>
                <a:t>6</a:t>
              </a:r>
              <a:endParaRPr lang="en-US" dirty="0"/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7518254" y="4468697"/>
              <a:ext cx="1" cy="410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>
              <a:off x="11072880" y="4383917"/>
              <a:ext cx="798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50688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5"/>
              <a:endCxn id="130" idx="1"/>
            </p:cNvCxnSpPr>
            <p:nvPr/>
          </p:nvCxnSpPr>
          <p:spPr>
            <a:xfrm rot="5400000" flipH="1" flipV="1">
              <a:off x="6241916" y="1033914"/>
              <a:ext cx="3737008" cy="2571301"/>
            </a:xfrm>
            <a:prstGeom prst="bentConnector5">
              <a:avLst>
                <a:gd name="adj1" fmla="val 0"/>
                <a:gd name="adj2" fmla="val 88317"/>
                <a:gd name="adj3" fmla="val 1061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1621865" y="5278744"/>
              <a:ext cx="75097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5822599" y="1476115"/>
              <a:ext cx="3012296" cy="6150767"/>
            </a:xfrm>
            <a:prstGeom prst="bentConnector3">
              <a:avLst>
                <a:gd name="adj1" fmla="val 5632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4893392" y="2650607"/>
              <a:ext cx="2971720" cy="4131815"/>
            </a:xfrm>
            <a:prstGeom prst="bentConnector3">
              <a:avLst>
                <a:gd name="adj1" fmla="val -142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4154270" y="394506"/>
              <a:ext cx="5846979" cy="5768759"/>
            </a:xfrm>
            <a:prstGeom prst="bentConnector5">
              <a:avLst>
                <a:gd name="adj1" fmla="val -7331"/>
                <a:gd name="adj2" fmla="val -62237"/>
                <a:gd name="adj3" fmla="val 1260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3139466" y="540959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2456129" y="5178343"/>
              <a:ext cx="367307" cy="9993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5826309" y="1974598"/>
              <a:ext cx="832978" cy="6037010"/>
            </a:xfrm>
            <a:prstGeom prst="bentConnector3">
              <a:avLst>
                <a:gd name="adj1" fmla="val 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3309120" y="5494373"/>
              <a:ext cx="3613379" cy="279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2969812" y="5728225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3224293" y="5579153"/>
              <a:ext cx="0" cy="149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7960446" y="544823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8130100" y="5533013"/>
              <a:ext cx="11417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4689994" y="3067896"/>
              <a:ext cx="805381" cy="5905175"/>
            </a:xfrm>
            <a:prstGeom prst="bentConnector3">
              <a:avLst>
                <a:gd name="adj1" fmla="val -18223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7582862" y="5533012"/>
              <a:ext cx="377584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2"/>
            </p:cNvCxnSpPr>
            <p:nvPr/>
          </p:nvCxnSpPr>
          <p:spPr>
            <a:xfrm flipV="1">
              <a:off x="10992166" y="853983"/>
              <a:ext cx="810073" cy="50903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4"/>
              <a:endCxn id="131" idx="2"/>
            </p:cNvCxnSpPr>
            <p:nvPr/>
          </p:nvCxnSpPr>
          <p:spPr>
            <a:xfrm rot="16200000" flipH="1">
              <a:off x="10215137" y="755640"/>
              <a:ext cx="354378" cy="86037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8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91885" y="-1393372"/>
            <a:ext cx="14528800" cy="8251371"/>
            <a:chOff x="391885" y="-1393372"/>
            <a:chExt cx="14528800" cy="8251371"/>
          </a:xfrm>
        </p:grpSpPr>
        <p:sp>
          <p:nvSpPr>
            <p:cNvPr id="153" name="Rectangle 152"/>
            <p:cNvSpPr/>
            <p:nvPr/>
          </p:nvSpPr>
          <p:spPr>
            <a:xfrm>
              <a:off x="391885" y="-1393372"/>
              <a:ext cx="14528800" cy="8251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7" name="Group 746"/>
            <p:cNvGrpSpPr/>
            <p:nvPr/>
          </p:nvGrpSpPr>
          <p:grpSpPr>
            <a:xfrm>
              <a:off x="684183" y="-774962"/>
              <a:ext cx="13890023" cy="7314425"/>
              <a:chOff x="684183" y="-774962"/>
              <a:chExt cx="13890023" cy="73144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6909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-14720"/>
                <a:ext cx="1" cy="611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17216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0232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951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22123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7554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9416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641564" y="-7749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95139" y="-6922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25104" y="2303750"/>
                <a:ext cx="282308" cy="0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530012" y="2303749"/>
                <a:ext cx="225438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091777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696684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464793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379966" y="1319752"/>
                <a:ext cx="0" cy="89921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379966" y="-522704"/>
                <a:ext cx="0" cy="1418632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150526" y="-607485"/>
                <a:ext cx="144613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393353" y="333167"/>
                <a:ext cx="2332727" cy="1438878"/>
              </a:xfrm>
              <a:prstGeom prst="bentConnector3">
                <a:avLst>
                  <a:gd name="adj1" fmla="val 99543"/>
                </a:avLst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307620" y="-653527"/>
                <a:ext cx="2571826" cy="3173167"/>
              </a:xfrm>
              <a:prstGeom prst="bentConnector2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464793" y="-607484"/>
                <a:ext cx="4814362" cy="1552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1615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0822512" y="127823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68275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558516" cy="0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36203" y="682016"/>
                <a:ext cx="334621" cy="1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9832106" y="-2188510"/>
                <a:ext cx="710994" cy="4860498"/>
              </a:xfrm>
              <a:prstGeom prst="bentConnector3">
                <a:avLst>
                  <a:gd name="adj1" fmla="val 99568"/>
                </a:avLst>
              </a:prstGeom>
              <a:ln w="82550" cap="flat" cmpd="thickThin">
                <a:solidFill>
                  <a:schemeClr val="accent2"/>
                </a:solidFill>
                <a:miter lim="800000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832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573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/>
              <p:nvPr/>
            </p:nvSpPr>
            <p:spPr>
              <a:xfrm>
                <a:off x="12533025" y="51601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9506"/>
                <a:ext cx="1" cy="51065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329725"/>
                <a:ext cx="1" cy="286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-352857"/>
                <a:ext cx="4846287" cy="5597802"/>
              </a:xfrm>
              <a:prstGeom prst="bentConnector3">
                <a:avLst>
                  <a:gd name="adj1" fmla="val -41405"/>
                </a:avLst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6260775" y="3624383"/>
                <a:ext cx="660761" cy="660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3385512" y="3752471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4487602" y="3954582"/>
                <a:ext cx="1773173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1452211" y="386980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3954582"/>
                <a:ext cx="1763647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247248" y="-1401204"/>
                <a:ext cx="4560797" cy="5981217"/>
              </a:xfrm>
              <a:prstGeom prst="bentConnector3">
                <a:avLst>
                  <a:gd name="adj1" fmla="val 108075"/>
                </a:avLst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3"/>
                <a:endCxn id="217" idx="0"/>
              </p:cNvCxnSpPr>
              <p:nvPr/>
            </p:nvCxnSpPr>
            <p:spPr>
              <a:xfrm flipH="1">
                <a:off x="6591156" y="3230655"/>
                <a:ext cx="193" cy="393728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622496" y="258013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2044260" cy="2230585"/>
              </a:xfrm>
              <a:prstGeom prst="bentConnector4">
                <a:avLst>
                  <a:gd name="adj1" fmla="val 36346"/>
                  <a:gd name="adj2" fmla="val 11024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4433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039363"/>
                <a:ext cx="0" cy="404025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19396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363524"/>
                <a:ext cx="1" cy="381867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847610"/>
                <a:ext cx="0" cy="346353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Oval 321"/>
              <p:cNvSpPr/>
              <p:nvPr/>
            </p:nvSpPr>
            <p:spPr>
              <a:xfrm>
                <a:off x="88499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93550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021260" y="2144137"/>
                <a:ext cx="6649604" cy="1177416"/>
              </a:xfrm>
              <a:prstGeom prst="bentConnector3">
                <a:avLst>
                  <a:gd name="adj1" fmla="val 104927"/>
                </a:avLst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19597" y="6142428"/>
                <a:ext cx="18973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5679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737499"/>
                <a:ext cx="1" cy="214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369331" y="4066414"/>
                <a:ext cx="2536012" cy="467037"/>
              </a:xfrm>
              <a:prstGeom prst="bentConnector3">
                <a:avLst>
                  <a:gd name="adj1" fmla="val 575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/>
              <p:cNvSpPr/>
              <p:nvPr/>
            </p:nvSpPr>
            <p:spPr>
              <a:xfrm>
                <a:off x="9127196" y="4111401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9131617" y="5035562"/>
                <a:ext cx="957699" cy="58796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0" name="Elbow Connector 369"/>
              <p:cNvCxnSpPr>
                <a:stCxn id="264" idx="3"/>
                <a:endCxn id="217" idx="6"/>
              </p:cNvCxnSpPr>
              <p:nvPr/>
            </p:nvCxnSpPr>
            <p:spPr>
              <a:xfrm rot="5400000">
                <a:off x="7884454" y="2082433"/>
                <a:ext cx="909233" cy="283506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Elbow Connector 436"/>
              <p:cNvCxnSpPr>
                <a:stCxn id="264" idx="0"/>
                <a:endCxn id="131" idx="5"/>
              </p:cNvCxnSpPr>
              <p:nvPr/>
            </p:nvCxnSpPr>
            <p:spPr>
              <a:xfrm rot="5400000" flipH="1" flipV="1">
                <a:off x="9945257" y="1558073"/>
                <a:ext cx="1157174" cy="88695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Elbow Connector 439"/>
              <p:cNvCxnSpPr>
                <a:stCxn id="131" idx="3"/>
                <a:endCxn id="130" idx="5"/>
              </p:cNvCxnSpPr>
              <p:nvPr/>
            </p:nvCxnSpPr>
            <p:spPr>
              <a:xfrm rot="5400000" flipH="1">
                <a:off x="10432787" y="1008394"/>
                <a:ext cx="509991" cy="319148"/>
              </a:xfrm>
              <a:prstGeom prst="bentConnector3">
                <a:avLst>
                  <a:gd name="adj1" fmla="val -496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Elbow Connector 441"/>
              <p:cNvCxnSpPr>
                <a:stCxn id="131" idx="4"/>
                <a:endCxn id="3" idx="7"/>
              </p:cNvCxnSpPr>
              <p:nvPr/>
            </p:nvCxnSpPr>
            <p:spPr>
              <a:xfrm rot="5400000" flipH="1">
                <a:off x="9640774" y="181231"/>
                <a:ext cx="70951" cy="2462179"/>
              </a:xfrm>
              <a:prstGeom prst="bentConnector5">
                <a:avLst>
                  <a:gd name="adj1" fmla="val -429592"/>
                  <a:gd name="adj2" fmla="val 43926"/>
                  <a:gd name="adj3" fmla="val 42219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11149338" y="1671931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51" name="Elbow Connector 450"/>
              <p:cNvCxnSpPr>
                <a:stCxn id="357" idx="6"/>
                <a:endCxn id="450" idx="4"/>
              </p:cNvCxnSpPr>
              <p:nvPr/>
            </p:nvCxnSpPr>
            <p:spPr>
              <a:xfrm flipV="1">
                <a:off x="10089316" y="1841492"/>
                <a:ext cx="1144849" cy="348805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Elbow Connector 454"/>
              <p:cNvCxnSpPr>
                <a:stCxn id="130" idx="6"/>
                <a:endCxn id="450" idx="2"/>
              </p:cNvCxnSpPr>
              <p:nvPr/>
            </p:nvCxnSpPr>
            <p:spPr>
              <a:xfrm>
                <a:off x="10762683" y="682017"/>
                <a:ext cx="386655" cy="1074695"/>
              </a:xfrm>
              <a:prstGeom prst="bentConnector3">
                <a:avLst>
                  <a:gd name="adj1" fmla="val 703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Elbow Connector 458"/>
              <p:cNvCxnSpPr>
                <a:stCxn id="450" idx="7"/>
                <a:endCxn id="132" idx="0"/>
              </p:cNvCxnSpPr>
              <p:nvPr/>
            </p:nvCxnSpPr>
            <p:spPr>
              <a:xfrm rot="5400000" flipH="1" flipV="1">
                <a:off x="10954836" y="849360"/>
                <a:ext cx="1186714" cy="508092"/>
              </a:xfrm>
              <a:prstGeom prst="bentConnector3">
                <a:avLst>
                  <a:gd name="adj1" fmla="val 11926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ounded Rectangle 461"/>
              <p:cNvSpPr/>
              <p:nvPr/>
            </p:nvSpPr>
            <p:spPr>
              <a:xfrm>
                <a:off x="12869435" y="841560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HCO</a:t>
                </a:r>
                <a:endParaRPr lang="en-US" dirty="0"/>
              </a:p>
            </p:txBody>
          </p:sp>
          <p:cxnSp>
            <p:nvCxnSpPr>
              <p:cNvPr id="464" name="Elbow Connector 463"/>
              <p:cNvCxnSpPr>
                <a:stCxn id="450" idx="0"/>
                <a:endCxn id="462" idx="1"/>
              </p:cNvCxnSpPr>
              <p:nvPr/>
            </p:nvCxnSpPr>
            <p:spPr>
              <a:xfrm rot="5400000" flipH="1" flipV="1">
                <a:off x="11699361" y="501857"/>
                <a:ext cx="704879" cy="163527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Rounded Rectangle 465"/>
              <p:cNvSpPr/>
              <p:nvPr/>
            </p:nvSpPr>
            <p:spPr>
              <a:xfrm>
                <a:off x="13077967" y="1725272"/>
                <a:ext cx="1496239" cy="360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acetaldehyde</a:t>
                </a:r>
                <a:endParaRPr lang="en-US" dirty="0"/>
              </a:p>
            </p:txBody>
          </p:sp>
          <p:cxnSp>
            <p:nvCxnSpPr>
              <p:cNvPr id="470" name="Straight Arrow Connector 469"/>
              <p:cNvCxnSpPr>
                <a:stCxn id="169" idx="6"/>
                <a:endCxn id="466" idx="1"/>
              </p:cNvCxnSpPr>
              <p:nvPr/>
            </p:nvCxnSpPr>
            <p:spPr>
              <a:xfrm>
                <a:off x="12702679" y="1904657"/>
                <a:ext cx="375288" cy="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/>
              <p:cNvSpPr/>
              <p:nvPr/>
            </p:nvSpPr>
            <p:spPr>
              <a:xfrm>
                <a:off x="13741259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75" name="Straight Arrow Connector 474"/>
              <p:cNvCxnSpPr>
                <a:stCxn id="466" idx="2"/>
                <a:endCxn id="473" idx="0"/>
              </p:cNvCxnSpPr>
              <p:nvPr/>
            </p:nvCxnSpPr>
            <p:spPr>
              <a:xfrm flipH="1">
                <a:off x="13826086" y="2085796"/>
                <a:ext cx="1" cy="1457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Elbow Connector 476"/>
              <p:cNvCxnSpPr>
                <a:stCxn id="176" idx="5"/>
                <a:endCxn id="473" idx="2"/>
              </p:cNvCxnSpPr>
              <p:nvPr/>
            </p:nvCxnSpPr>
            <p:spPr>
              <a:xfrm rot="16200000" flipH="1">
                <a:off x="13255112" y="3141661"/>
                <a:ext cx="595883" cy="37641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Elbow Connector 478"/>
              <p:cNvCxnSpPr>
                <a:stCxn id="473" idx="4"/>
                <a:endCxn id="188" idx="6"/>
              </p:cNvCxnSpPr>
              <p:nvPr/>
            </p:nvCxnSpPr>
            <p:spPr>
              <a:xfrm rot="5400000">
                <a:off x="13259657" y="3817488"/>
                <a:ext cx="671328" cy="46153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ounded Rectangle 480"/>
              <p:cNvSpPr/>
              <p:nvPr/>
            </p:nvSpPr>
            <p:spPr>
              <a:xfrm>
                <a:off x="13717174" y="4507902"/>
                <a:ext cx="788170" cy="3568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acetyl</a:t>
                </a:r>
                <a:endParaRPr lang="en-US" dirty="0"/>
              </a:p>
            </p:txBody>
          </p:sp>
          <p:cxnSp>
            <p:nvCxnSpPr>
              <p:cNvPr id="483" name="Elbow Connector 482"/>
              <p:cNvCxnSpPr>
                <a:stCxn id="473" idx="6"/>
                <a:endCxn id="481" idx="0"/>
              </p:cNvCxnSpPr>
              <p:nvPr/>
            </p:nvCxnSpPr>
            <p:spPr>
              <a:xfrm>
                <a:off x="13910913" y="3627809"/>
                <a:ext cx="200346" cy="88009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Elbow Connector 485"/>
              <p:cNvCxnSpPr>
                <a:stCxn id="264" idx="6"/>
                <a:endCxn id="181" idx="2"/>
              </p:cNvCxnSpPr>
              <p:nvPr/>
            </p:nvCxnSpPr>
            <p:spPr>
              <a:xfrm>
                <a:off x="10538237" y="2852653"/>
                <a:ext cx="1994788" cy="775156"/>
              </a:xfrm>
              <a:prstGeom prst="bentConnector3">
                <a:avLst>
                  <a:gd name="adj1" fmla="val 4490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/>
              <p:cNvCxnSpPr>
                <a:stCxn id="181" idx="6"/>
                <a:endCxn id="3" idx="5"/>
              </p:cNvCxnSpPr>
              <p:nvPr/>
            </p:nvCxnSpPr>
            <p:spPr>
              <a:xfrm flipH="1" flipV="1">
                <a:off x="8445160" y="3230655"/>
                <a:ext cx="4257519" cy="397154"/>
              </a:xfrm>
              <a:prstGeom prst="bentConnector4">
                <a:avLst>
                  <a:gd name="adj1" fmla="val -5369"/>
                  <a:gd name="adj2" fmla="val -417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Elbow Connector 500"/>
              <p:cNvCxnSpPr>
                <a:stCxn id="181" idx="3"/>
                <a:endCxn id="130" idx="3"/>
              </p:cNvCxnSpPr>
              <p:nvPr/>
            </p:nvCxnSpPr>
            <p:spPr>
              <a:xfrm rot="5400000" flipH="1">
                <a:off x="9589578" y="719466"/>
                <a:ext cx="2774785" cy="3161799"/>
              </a:xfrm>
              <a:prstGeom prst="bentConnector3">
                <a:avLst>
                  <a:gd name="adj1" fmla="val -730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Oval 506"/>
              <p:cNvSpPr/>
              <p:nvPr/>
            </p:nvSpPr>
            <p:spPr>
              <a:xfrm>
                <a:off x="10903226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09" name="Elbow Connector 508"/>
              <p:cNvCxnSpPr>
                <a:stCxn id="176" idx="1"/>
                <a:endCxn id="507" idx="0"/>
              </p:cNvCxnSpPr>
              <p:nvPr/>
            </p:nvCxnSpPr>
            <p:spPr>
              <a:xfrm rot="16200000" flipH="1" flipV="1">
                <a:off x="10530156" y="2958435"/>
                <a:ext cx="1798597" cy="882803"/>
              </a:xfrm>
              <a:prstGeom prst="bentConnector3">
                <a:avLst>
                  <a:gd name="adj1" fmla="val -188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/>
              <p:cNvCxnSpPr>
                <a:stCxn id="354" idx="6"/>
                <a:endCxn id="507" idx="2"/>
              </p:cNvCxnSpPr>
              <p:nvPr/>
            </p:nvCxnSpPr>
            <p:spPr>
              <a:xfrm>
                <a:off x="10042937" y="4383917"/>
                <a:ext cx="8602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Elbow Connector 516"/>
              <p:cNvCxnSpPr>
                <a:stCxn id="344" idx="2"/>
                <a:endCxn id="357" idx="5"/>
              </p:cNvCxnSpPr>
              <p:nvPr/>
            </p:nvCxnSpPr>
            <p:spPr>
              <a:xfrm rot="10800000">
                <a:off x="9949064" y="5537419"/>
                <a:ext cx="1369928" cy="11530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/>
              <p:cNvSpPr/>
              <p:nvPr/>
            </p:nvSpPr>
            <p:spPr>
              <a:xfrm>
                <a:off x="10899243" y="471409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28" name="Elbow Connector 527"/>
              <p:cNvCxnSpPr>
                <a:stCxn id="357" idx="7"/>
                <a:endCxn id="526" idx="2"/>
              </p:cNvCxnSpPr>
              <p:nvPr/>
            </p:nvCxnSpPr>
            <p:spPr>
              <a:xfrm rot="5400000" flipH="1" flipV="1">
                <a:off x="10262759" y="4485184"/>
                <a:ext cx="322789" cy="9501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Elbow Connector 530"/>
              <p:cNvCxnSpPr>
                <a:stCxn id="176" idx="2"/>
                <a:endCxn id="526" idx="6"/>
              </p:cNvCxnSpPr>
              <p:nvPr/>
            </p:nvCxnSpPr>
            <p:spPr>
              <a:xfrm rot="10800000" flipV="1">
                <a:off x="11068898" y="2766232"/>
                <a:ext cx="492543" cy="203264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/>
              <p:cNvCxnSpPr>
                <a:stCxn id="526" idx="5"/>
                <a:endCxn id="188" idx="3"/>
              </p:cNvCxnSpPr>
              <p:nvPr/>
            </p:nvCxnSpPr>
            <p:spPr>
              <a:xfrm rot="5400000" flipH="1" flipV="1">
                <a:off x="11423397" y="4192371"/>
                <a:ext cx="287109" cy="1045801"/>
              </a:xfrm>
              <a:prstGeom prst="bentConnector3">
                <a:avLst>
                  <a:gd name="adj1" fmla="val -2191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Elbow Connector 537"/>
              <p:cNvCxnSpPr>
                <a:stCxn id="526" idx="4"/>
                <a:endCxn id="462" idx="3"/>
              </p:cNvCxnSpPr>
              <p:nvPr/>
            </p:nvCxnSpPr>
            <p:spPr>
              <a:xfrm rot="5400000" flipH="1" flipV="1">
                <a:off x="10286540" y="1664582"/>
                <a:ext cx="3916606" cy="2521546"/>
              </a:xfrm>
              <a:prstGeom prst="bentConnector4">
                <a:avLst>
                  <a:gd name="adj1" fmla="val -5837"/>
                  <a:gd name="adj2" fmla="val 14412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/>
              <p:cNvSpPr/>
              <p:nvPr/>
            </p:nvSpPr>
            <p:spPr>
              <a:xfrm>
                <a:off x="7433427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49" name="Straight Arrow Connector 548"/>
              <p:cNvCxnSpPr>
                <a:stCxn id="3" idx="4"/>
                <a:endCxn id="547" idx="0"/>
              </p:cNvCxnSpPr>
              <p:nvPr/>
            </p:nvCxnSpPr>
            <p:spPr>
              <a:xfrm flipH="1">
                <a:off x="7518254" y="3614592"/>
                <a:ext cx="1" cy="684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47" idx="6"/>
                <a:endCxn id="354" idx="2"/>
              </p:cNvCxnSpPr>
              <p:nvPr/>
            </p:nvCxnSpPr>
            <p:spPr>
              <a:xfrm>
                <a:off x="7603081" y="4383917"/>
                <a:ext cx="15241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Rounded Rectangle 557"/>
              <p:cNvSpPr/>
              <p:nvPr/>
            </p:nvSpPr>
            <p:spPr>
              <a:xfrm>
                <a:off x="7147263" y="4878944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H</a:t>
                </a:r>
                <a:r>
                  <a:rPr lang="en-US" baseline="-25000" dirty="0"/>
                  <a:t>6</a:t>
                </a:r>
                <a:endParaRPr lang="en-US" dirty="0"/>
              </a:p>
            </p:txBody>
          </p:sp>
          <p:cxnSp>
            <p:nvCxnSpPr>
              <p:cNvPr id="560" name="Straight Arrow Connector 559"/>
              <p:cNvCxnSpPr>
                <a:stCxn id="547" idx="4"/>
                <a:endCxn id="558" idx="0"/>
              </p:cNvCxnSpPr>
              <p:nvPr/>
            </p:nvCxnSpPr>
            <p:spPr>
              <a:xfrm>
                <a:off x="7518254" y="4468697"/>
                <a:ext cx="1" cy="4102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Arrow Connector 563"/>
              <p:cNvCxnSpPr>
                <a:stCxn id="507" idx="6"/>
                <a:endCxn id="188" idx="2"/>
              </p:cNvCxnSpPr>
              <p:nvPr/>
            </p:nvCxnSpPr>
            <p:spPr>
              <a:xfrm>
                <a:off x="11072880" y="4383917"/>
                <a:ext cx="7982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Elbow Connector 569"/>
              <p:cNvCxnSpPr>
                <a:stCxn id="217" idx="3"/>
                <a:endCxn id="3" idx="1"/>
              </p:cNvCxnSpPr>
              <p:nvPr/>
            </p:nvCxnSpPr>
            <p:spPr>
              <a:xfrm rot="5400000" flipH="1" flipV="1">
                <a:off x="5068832" y="2665553"/>
                <a:ext cx="2811225" cy="233808"/>
              </a:xfrm>
              <a:prstGeom prst="bentConnector5">
                <a:avLst>
                  <a:gd name="adj1" fmla="val -8132"/>
                  <a:gd name="adj2" fmla="val -300864"/>
                  <a:gd name="adj3" fmla="val 1081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Elbow Connector 580"/>
              <p:cNvCxnSpPr>
                <a:stCxn id="217" idx="5"/>
                <a:endCxn id="130" idx="1"/>
              </p:cNvCxnSpPr>
              <p:nvPr/>
            </p:nvCxnSpPr>
            <p:spPr>
              <a:xfrm rot="5400000" flipH="1" flipV="1">
                <a:off x="6241916" y="1033914"/>
                <a:ext cx="3737008" cy="2571301"/>
              </a:xfrm>
              <a:prstGeom prst="bentConnector5">
                <a:avLst>
                  <a:gd name="adj1" fmla="val 0"/>
                  <a:gd name="adj2" fmla="val 88317"/>
                  <a:gd name="adj3" fmla="val 10611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/>
              <p:cNvCxnSpPr>
                <a:stCxn id="282" idx="6"/>
                <a:endCxn id="357" idx="2"/>
              </p:cNvCxnSpPr>
              <p:nvPr/>
            </p:nvCxnSpPr>
            <p:spPr>
              <a:xfrm>
                <a:off x="1621865" y="5278744"/>
                <a:ext cx="7509752" cy="50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Elbow Connector 590"/>
              <p:cNvCxnSpPr>
                <a:stCxn id="264" idx="5"/>
                <a:endCxn id="298" idx="0"/>
              </p:cNvCxnSpPr>
              <p:nvPr/>
            </p:nvCxnSpPr>
            <p:spPr>
              <a:xfrm rot="5400000">
                <a:off x="5822599" y="1476115"/>
                <a:ext cx="3012296" cy="6150767"/>
              </a:xfrm>
              <a:prstGeom prst="bentConnector3">
                <a:avLst>
                  <a:gd name="adj1" fmla="val 5632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Elbow Connector 615"/>
              <p:cNvCxnSpPr>
                <a:stCxn id="298" idx="5"/>
                <a:endCxn id="3" idx="5"/>
              </p:cNvCxnSpPr>
              <p:nvPr/>
            </p:nvCxnSpPr>
            <p:spPr>
              <a:xfrm rot="5400000" flipH="1" flipV="1">
                <a:off x="4893392" y="2650607"/>
                <a:ext cx="2971720" cy="4131815"/>
              </a:xfrm>
              <a:prstGeom prst="bentConnector3">
                <a:avLst>
                  <a:gd name="adj1" fmla="val -1424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Elbow Connector 635"/>
              <p:cNvCxnSpPr>
                <a:stCxn id="298" idx="3"/>
                <a:endCxn id="130" idx="0"/>
              </p:cNvCxnSpPr>
              <p:nvPr/>
            </p:nvCxnSpPr>
            <p:spPr>
              <a:xfrm rot="5400000" flipH="1" flipV="1">
                <a:off x="4154270" y="394506"/>
                <a:ext cx="5846979" cy="5768759"/>
              </a:xfrm>
              <a:prstGeom prst="bentConnector5">
                <a:avLst>
                  <a:gd name="adj1" fmla="val -7331"/>
                  <a:gd name="adj2" fmla="val -62237"/>
                  <a:gd name="adj3" fmla="val 12606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3139466" y="540959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61" name="Elbow Connector 660"/>
              <p:cNvCxnSpPr>
                <a:stCxn id="277" idx="7"/>
                <a:endCxn id="659" idx="2"/>
              </p:cNvCxnSpPr>
              <p:nvPr/>
            </p:nvCxnSpPr>
            <p:spPr>
              <a:xfrm rot="5400000" flipH="1" flipV="1">
                <a:off x="2456129" y="5178343"/>
                <a:ext cx="367307" cy="9993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Elbow Connector 662"/>
              <p:cNvCxnSpPr>
                <a:stCxn id="354" idx="3"/>
                <a:endCxn id="659" idx="0"/>
              </p:cNvCxnSpPr>
              <p:nvPr/>
            </p:nvCxnSpPr>
            <p:spPr>
              <a:xfrm rot="5400000">
                <a:off x="5826309" y="1974598"/>
                <a:ext cx="832978" cy="6037010"/>
              </a:xfrm>
              <a:prstGeom prst="bentConnector3">
                <a:avLst>
                  <a:gd name="adj1" fmla="val 6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Elbow Connector 664"/>
              <p:cNvCxnSpPr>
                <a:stCxn id="659" idx="6"/>
                <a:endCxn id="295" idx="0"/>
              </p:cNvCxnSpPr>
              <p:nvPr/>
            </p:nvCxnSpPr>
            <p:spPr>
              <a:xfrm>
                <a:off x="3309120" y="5494373"/>
                <a:ext cx="3613379" cy="27965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ounded Rectangle 666"/>
              <p:cNvSpPr/>
              <p:nvPr/>
            </p:nvSpPr>
            <p:spPr>
              <a:xfrm>
                <a:off x="2969812" y="5728225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674" name="Straight Arrow Connector 673"/>
              <p:cNvCxnSpPr>
                <a:stCxn id="659" idx="4"/>
                <a:endCxn id="667" idx="0"/>
              </p:cNvCxnSpPr>
              <p:nvPr/>
            </p:nvCxnSpPr>
            <p:spPr>
              <a:xfrm>
                <a:off x="3224293" y="5579153"/>
                <a:ext cx="0" cy="149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/>
              <p:cNvSpPr/>
              <p:nvPr/>
            </p:nvSpPr>
            <p:spPr>
              <a:xfrm>
                <a:off x="7960446" y="544823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85" name="Straight Arrow Connector 684"/>
              <p:cNvCxnSpPr>
                <a:stCxn id="357" idx="3"/>
                <a:endCxn id="683" idx="6"/>
              </p:cNvCxnSpPr>
              <p:nvPr/>
            </p:nvCxnSpPr>
            <p:spPr>
              <a:xfrm flipH="1" flipV="1">
                <a:off x="8130100" y="5533013"/>
                <a:ext cx="1141769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Elbow Connector 686"/>
              <p:cNvCxnSpPr>
                <a:stCxn id="277" idx="5"/>
                <a:endCxn id="683" idx="4"/>
              </p:cNvCxnSpPr>
              <p:nvPr/>
            </p:nvCxnSpPr>
            <p:spPr>
              <a:xfrm rot="5400000" flipH="1" flipV="1">
                <a:off x="4689994" y="3067896"/>
                <a:ext cx="805381" cy="5905175"/>
              </a:xfrm>
              <a:prstGeom prst="bentConnector3">
                <a:avLst>
                  <a:gd name="adj1" fmla="val -18223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Elbow Connector 690"/>
              <p:cNvCxnSpPr>
                <a:stCxn id="683" idx="2"/>
                <a:endCxn id="295" idx="7"/>
              </p:cNvCxnSpPr>
              <p:nvPr/>
            </p:nvCxnSpPr>
            <p:spPr>
              <a:xfrm rot="10800000" flipV="1">
                <a:off x="7582862" y="5533012"/>
                <a:ext cx="377584" cy="34891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Elbow Connector 719"/>
              <p:cNvCxnSpPr>
                <a:stCxn id="131" idx="6"/>
                <a:endCxn id="132" idx="2"/>
              </p:cNvCxnSpPr>
              <p:nvPr/>
            </p:nvCxnSpPr>
            <p:spPr>
              <a:xfrm flipV="1">
                <a:off x="10992166" y="853983"/>
                <a:ext cx="810073" cy="50903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Elbow Connector 724"/>
              <p:cNvCxnSpPr>
                <a:stCxn id="130" idx="4"/>
                <a:endCxn id="131" idx="2"/>
              </p:cNvCxnSpPr>
              <p:nvPr/>
            </p:nvCxnSpPr>
            <p:spPr>
              <a:xfrm rot="16200000" flipH="1">
                <a:off x="10215137" y="755640"/>
                <a:ext cx="354378" cy="86037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Elbow Connector 6"/>
            <p:cNvCxnSpPr>
              <a:stCxn id="507" idx="7"/>
              <a:endCxn id="667" idx="3"/>
            </p:cNvCxnSpPr>
            <p:nvPr/>
          </p:nvCxnSpPr>
          <p:spPr>
            <a:xfrm rot="16200000" flipH="1" flipV="1">
              <a:off x="6477538" y="1325204"/>
              <a:ext cx="1571734" cy="7569261"/>
            </a:xfrm>
            <a:prstGeom prst="bentConnector4">
              <a:avLst>
                <a:gd name="adj1" fmla="val 23756"/>
                <a:gd name="adj2" fmla="val 7652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99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1885" y="-1393372"/>
            <a:ext cx="14528800" cy="8251371"/>
            <a:chOff x="391885" y="-1393372"/>
            <a:chExt cx="14528800" cy="8251371"/>
          </a:xfrm>
        </p:grpSpPr>
        <p:sp>
          <p:nvSpPr>
            <p:cNvPr id="134" name="Rectangle 133"/>
            <p:cNvSpPr/>
            <p:nvPr/>
          </p:nvSpPr>
          <p:spPr>
            <a:xfrm>
              <a:off x="391885" y="-1393372"/>
              <a:ext cx="14528800" cy="8251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7" name="Group 746"/>
            <p:cNvGrpSpPr/>
            <p:nvPr/>
          </p:nvGrpSpPr>
          <p:grpSpPr>
            <a:xfrm>
              <a:off x="684183" y="-774962"/>
              <a:ext cx="13890023" cy="7314425"/>
              <a:chOff x="684183" y="-774962"/>
              <a:chExt cx="13890023" cy="73144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6909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-14720"/>
                <a:ext cx="1" cy="611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17216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0232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951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22123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7554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9416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641564" y="-7749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95139" y="-6922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25104" y="2303750"/>
                <a:ext cx="282308" cy="0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530012" y="2303749"/>
                <a:ext cx="225438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091777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696684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464793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379966" y="1319752"/>
                <a:ext cx="0" cy="89921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379966" y="-522704"/>
                <a:ext cx="0" cy="1418632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150526" y="-607485"/>
                <a:ext cx="144613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393353" y="333167"/>
                <a:ext cx="2332727" cy="1438878"/>
              </a:xfrm>
              <a:prstGeom prst="bentConnector3">
                <a:avLst>
                  <a:gd name="adj1" fmla="val 99543"/>
                </a:avLst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307620" y="-653527"/>
                <a:ext cx="2571826" cy="3173167"/>
              </a:xfrm>
              <a:prstGeom prst="bentConnector2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464793" y="-607484"/>
                <a:ext cx="4814362" cy="1552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1615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0822512" y="127823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68275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558516" cy="0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36203" y="682016"/>
                <a:ext cx="334621" cy="1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9832106" y="-2188510"/>
                <a:ext cx="710994" cy="4860498"/>
              </a:xfrm>
              <a:prstGeom prst="bentConnector3">
                <a:avLst>
                  <a:gd name="adj1" fmla="val 99568"/>
                </a:avLst>
              </a:prstGeom>
              <a:ln w="82550" cap="flat" cmpd="thickThin">
                <a:solidFill>
                  <a:schemeClr val="accent2"/>
                </a:solidFill>
                <a:miter lim="800000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832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573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/>
              <p:nvPr/>
            </p:nvSpPr>
            <p:spPr>
              <a:xfrm>
                <a:off x="12533025" y="51601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9506"/>
                <a:ext cx="1" cy="51065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329725"/>
                <a:ext cx="1" cy="286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-352857"/>
                <a:ext cx="4846287" cy="5597802"/>
              </a:xfrm>
              <a:prstGeom prst="bentConnector3">
                <a:avLst>
                  <a:gd name="adj1" fmla="val -41405"/>
                </a:avLst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6260775" y="3624383"/>
                <a:ext cx="660761" cy="660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3385512" y="3752471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4487602" y="3954582"/>
                <a:ext cx="1773173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1452211" y="386980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3954582"/>
                <a:ext cx="1763647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247248" y="-1401204"/>
                <a:ext cx="4560797" cy="5981217"/>
              </a:xfrm>
              <a:prstGeom prst="bentConnector3">
                <a:avLst>
                  <a:gd name="adj1" fmla="val 108075"/>
                </a:avLst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3"/>
                <a:endCxn id="217" idx="0"/>
              </p:cNvCxnSpPr>
              <p:nvPr/>
            </p:nvCxnSpPr>
            <p:spPr>
              <a:xfrm flipH="1">
                <a:off x="6591156" y="3230655"/>
                <a:ext cx="193" cy="393728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622496" y="258013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2044260" cy="2230585"/>
              </a:xfrm>
              <a:prstGeom prst="bentConnector4">
                <a:avLst>
                  <a:gd name="adj1" fmla="val 36346"/>
                  <a:gd name="adj2" fmla="val 11024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4433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039363"/>
                <a:ext cx="0" cy="404025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19396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363524"/>
                <a:ext cx="1" cy="381867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847610"/>
                <a:ext cx="0" cy="346353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Oval 321"/>
              <p:cNvSpPr/>
              <p:nvPr/>
            </p:nvSpPr>
            <p:spPr>
              <a:xfrm>
                <a:off x="88499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93550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021260" y="2144137"/>
                <a:ext cx="6649604" cy="1177416"/>
              </a:xfrm>
              <a:prstGeom prst="bentConnector3">
                <a:avLst>
                  <a:gd name="adj1" fmla="val 104927"/>
                </a:avLst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19597" y="6142428"/>
                <a:ext cx="18973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5679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737499"/>
                <a:ext cx="1" cy="214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369331" y="4066414"/>
                <a:ext cx="2536012" cy="467037"/>
              </a:xfrm>
              <a:prstGeom prst="bentConnector3">
                <a:avLst>
                  <a:gd name="adj1" fmla="val 575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/>
              <p:cNvSpPr/>
              <p:nvPr/>
            </p:nvSpPr>
            <p:spPr>
              <a:xfrm>
                <a:off x="9127196" y="4111401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9131617" y="5035562"/>
                <a:ext cx="957699" cy="58796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0" name="Elbow Connector 369"/>
              <p:cNvCxnSpPr>
                <a:stCxn id="264" idx="3"/>
                <a:endCxn id="217" idx="6"/>
              </p:cNvCxnSpPr>
              <p:nvPr/>
            </p:nvCxnSpPr>
            <p:spPr>
              <a:xfrm rot="5400000">
                <a:off x="7884454" y="2082433"/>
                <a:ext cx="909233" cy="283506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Elbow Connector 436"/>
              <p:cNvCxnSpPr>
                <a:stCxn id="264" idx="0"/>
                <a:endCxn id="131" idx="5"/>
              </p:cNvCxnSpPr>
              <p:nvPr/>
            </p:nvCxnSpPr>
            <p:spPr>
              <a:xfrm rot="5400000" flipH="1" flipV="1">
                <a:off x="9945257" y="1558073"/>
                <a:ext cx="1157174" cy="88695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Elbow Connector 439"/>
              <p:cNvCxnSpPr>
                <a:stCxn id="131" idx="3"/>
                <a:endCxn id="130" idx="5"/>
              </p:cNvCxnSpPr>
              <p:nvPr/>
            </p:nvCxnSpPr>
            <p:spPr>
              <a:xfrm rot="5400000" flipH="1">
                <a:off x="10432787" y="1008394"/>
                <a:ext cx="509991" cy="319148"/>
              </a:xfrm>
              <a:prstGeom prst="bentConnector3">
                <a:avLst>
                  <a:gd name="adj1" fmla="val -496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Elbow Connector 441"/>
              <p:cNvCxnSpPr>
                <a:stCxn id="131" idx="4"/>
                <a:endCxn id="3" idx="7"/>
              </p:cNvCxnSpPr>
              <p:nvPr/>
            </p:nvCxnSpPr>
            <p:spPr>
              <a:xfrm rot="5400000" flipH="1">
                <a:off x="9640774" y="181231"/>
                <a:ext cx="70951" cy="2462179"/>
              </a:xfrm>
              <a:prstGeom prst="bentConnector5">
                <a:avLst>
                  <a:gd name="adj1" fmla="val -429592"/>
                  <a:gd name="adj2" fmla="val 43926"/>
                  <a:gd name="adj3" fmla="val 42219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11149338" y="1671931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51" name="Elbow Connector 450"/>
              <p:cNvCxnSpPr>
                <a:stCxn id="357" idx="6"/>
                <a:endCxn id="450" idx="4"/>
              </p:cNvCxnSpPr>
              <p:nvPr/>
            </p:nvCxnSpPr>
            <p:spPr>
              <a:xfrm flipV="1">
                <a:off x="10089316" y="1841492"/>
                <a:ext cx="1144849" cy="348805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Elbow Connector 454"/>
              <p:cNvCxnSpPr>
                <a:stCxn id="130" idx="6"/>
                <a:endCxn id="450" idx="2"/>
              </p:cNvCxnSpPr>
              <p:nvPr/>
            </p:nvCxnSpPr>
            <p:spPr>
              <a:xfrm>
                <a:off x="10762683" y="682017"/>
                <a:ext cx="386655" cy="1074695"/>
              </a:xfrm>
              <a:prstGeom prst="bentConnector3">
                <a:avLst>
                  <a:gd name="adj1" fmla="val 703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Elbow Connector 458"/>
              <p:cNvCxnSpPr>
                <a:stCxn id="450" idx="7"/>
                <a:endCxn id="132" idx="0"/>
              </p:cNvCxnSpPr>
              <p:nvPr/>
            </p:nvCxnSpPr>
            <p:spPr>
              <a:xfrm rot="5400000" flipH="1" flipV="1">
                <a:off x="10954836" y="849360"/>
                <a:ext cx="1186714" cy="508092"/>
              </a:xfrm>
              <a:prstGeom prst="bentConnector3">
                <a:avLst>
                  <a:gd name="adj1" fmla="val 11926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ounded Rectangle 461"/>
              <p:cNvSpPr/>
              <p:nvPr/>
            </p:nvSpPr>
            <p:spPr>
              <a:xfrm>
                <a:off x="12869435" y="841560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HCO</a:t>
                </a:r>
                <a:endParaRPr lang="en-US" dirty="0"/>
              </a:p>
            </p:txBody>
          </p:sp>
          <p:cxnSp>
            <p:nvCxnSpPr>
              <p:cNvPr id="464" name="Elbow Connector 463"/>
              <p:cNvCxnSpPr>
                <a:stCxn id="450" idx="0"/>
                <a:endCxn id="462" idx="1"/>
              </p:cNvCxnSpPr>
              <p:nvPr/>
            </p:nvCxnSpPr>
            <p:spPr>
              <a:xfrm rot="5400000" flipH="1" flipV="1">
                <a:off x="11699361" y="501857"/>
                <a:ext cx="704879" cy="163527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Rounded Rectangle 465"/>
              <p:cNvSpPr/>
              <p:nvPr/>
            </p:nvSpPr>
            <p:spPr>
              <a:xfrm>
                <a:off x="13077967" y="1725272"/>
                <a:ext cx="1496239" cy="360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acetaldehyde</a:t>
                </a:r>
                <a:endParaRPr lang="en-US" dirty="0"/>
              </a:p>
            </p:txBody>
          </p:sp>
          <p:cxnSp>
            <p:nvCxnSpPr>
              <p:cNvPr id="470" name="Straight Arrow Connector 469"/>
              <p:cNvCxnSpPr>
                <a:stCxn id="169" idx="6"/>
                <a:endCxn id="466" idx="1"/>
              </p:cNvCxnSpPr>
              <p:nvPr/>
            </p:nvCxnSpPr>
            <p:spPr>
              <a:xfrm>
                <a:off x="12702679" y="1904657"/>
                <a:ext cx="375288" cy="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/>
              <p:cNvSpPr/>
              <p:nvPr/>
            </p:nvSpPr>
            <p:spPr>
              <a:xfrm>
                <a:off x="13741259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75" name="Straight Arrow Connector 474"/>
              <p:cNvCxnSpPr>
                <a:stCxn id="466" idx="2"/>
                <a:endCxn id="473" idx="0"/>
              </p:cNvCxnSpPr>
              <p:nvPr/>
            </p:nvCxnSpPr>
            <p:spPr>
              <a:xfrm flipH="1">
                <a:off x="13826086" y="2085796"/>
                <a:ext cx="1" cy="1457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Elbow Connector 476"/>
              <p:cNvCxnSpPr>
                <a:stCxn id="176" idx="5"/>
                <a:endCxn id="473" idx="2"/>
              </p:cNvCxnSpPr>
              <p:nvPr/>
            </p:nvCxnSpPr>
            <p:spPr>
              <a:xfrm rot="16200000" flipH="1">
                <a:off x="13255112" y="3141661"/>
                <a:ext cx="595883" cy="37641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Elbow Connector 478"/>
              <p:cNvCxnSpPr>
                <a:stCxn id="473" idx="4"/>
                <a:endCxn id="188" idx="6"/>
              </p:cNvCxnSpPr>
              <p:nvPr/>
            </p:nvCxnSpPr>
            <p:spPr>
              <a:xfrm rot="5400000">
                <a:off x="13259657" y="3817488"/>
                <a:ext cx="671328" cy="46153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ounded Rectangle 480"/>
              <p:cNvSpPr/>
              <p:nvPr/>
            </p:nvSpPr>
            <p:spPr>
              <a:xfrm>
                <a:off x="13717174" y="4507902"/>
                <a:ext cx="788170" cy="3568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acetyl</a:t>
                </a:r>
                <a:endParaRPr lang="en-US" dirty="0"/>
              </a:p>
            </p:txBody>
          </p:sp>
          <p:cxnSp>
            <p:nvCxnSpPr>
              <p:cNvPr id="483" name="Elbow Connector 482"/>
              <p:cNvCxnSpPr>
                <a:stCxn id="473" idx="6"/>
                <a:endCxn id="481" idx="0"/>
              </p:cNvCxnSpPr>
              <p:nvPr/>
            </p:nvCxnSpPr>
            <p:spPr>
              <a:xfrm>
                <a:off x="13910913" y="3627809"/>
                <a:ext cx="200346" cy="88009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Elbow Connector 485"/>
              <p:cNvCxnSpPr>
                <a:stCxn id="264" idx="6"/>
                <a:endCxn id="181" idx="2"/>
              </p:cNvCxnSpPr>
              <p:nvPr/>
            </p:nvCxnSpPr>
            <p:spPr>
              <a:xfrm>
                <a:off x="10538237" y="2852653"/>
                <a:ext cx="1994788" cy="775156"/>
              </a:xfrm>
              <a:prstGeom prst="bentConnector3">
                <a:avLst>
                  <a:gd name="adj1" fmla="val 4490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/>
              <p:cNvCxnSpPr>
                <a:stCxn id="181" idx="6"/>
                <a:endCxn id="3" idx="5"/>
              </p:cNvCxnSpPr>
              <p:nvPr/>
            </p:nvCxnSpPr>
            <p:spPr>
              <a:xfrm flipH="1" flipV="1">
                <a:off x="8445160" y="3230655"/>
                <a:ext cx="4257519" cy="397154"/>
              </a:xfrm>
              <a:prstGeom prst="bentConnector4">
                <a:avLst>
                  <a:gd name="adj1" fmla="val -5369"/>
                  <a:gd name="adj2" fmla="val -417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Elbow Connector 500"/>
              <p:cNvCxnSpPr>
                <a:stCxn id="181" idx="3"/>
                <a:endCxn id="130" idx="3"/>
              </p:cNvCxnSpPr>
              <p:nvPr/>
            </p:nvCxnSpPr>
            <p:spPr>
              <a:xfrm rot="5400000" flipH="1">
                <a:off x="9589578" y="719466"/>
                <a:ext cx="2774785" cy="3161799"/>
              </a:xfrm>
              <a:prstGeom prst="bentConnector3">
                <a:avLst>
                  <a:gd name="adj1" fmla="val -730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Oval 506"/>
              <p:cNvSpPr/>
              <p:nvPr/>
            </p:nvSpPr>
            <p:spPr>
              <a:xfrm>
                <a:off x="10903226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09" name="Elbow Connector 508"/>
              <p:cNvCxnSpPr>
                <a:stCxn id="176" idx="1"/>
                <a:endCxn id="507" idx="0"/>
              </p:cNvCxnSpPr>
              <p:nvPr/>
            </p:nvCxnSpPr>
            <p:spPr>
              <a:xfrm rot="16200000" flipH="1" flipV="1">
                <a:off x="10530156" y="2958435"/>
                <a:ext cx="1798597" cy="882803"/>
              </a:xfrm>
              <a:prstGeom prst="bentConnector3">
                <a:avLst>
                  <a:gd name="adj1" fmla="val -188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/>
              <p:cNvCxnSpPr>
                <a:stCxn id="354" idx="6"/>
                <a:endCxn id="507" idx="2"/>
              </p:cNvCxnSpPr>
              <p:nvPr/>
            </p:nvCxnSpPr>
            <p:spPr>
              <a:xfrm>
                <a:off x="10042937" y="4383917"/>
                <a:ext cx="8602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Elbow Connector 516"/>
              <p:cNvCxnSpPr>
                <a:stCxn id="344" idx="2"/>
                <a:endCxn id="357" idx="5"/>
              </p:cNvCxnSpPr>
              <p:nvPr/>
            </p:nvCxnSpPr>
            <p:spPr>
              <a:xfrm rot="10800000">
                <a:off x="9949064" y="5537419"/>
                <a:ext cx="1369928" cy="11530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/>
              <p:cNvSpPr/>
              <p:nvPr/>
            </p:nvSpPr>
            <p:spPr>
              <a:xfrm>
                <a:off x="10899243" y="471409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28" name="Elbow Connector 527"/>
              <p:cNvCxnSpPr>
                <a:stCxn id="357" idx="7"/>
                <a:endCxn id="526" idx="2"/>
              </p:cNvCxnSpPr>
              <p:nvPr/>
            </p:nvCxnSpPr>
            <p:spPr>
              <a:xfrm rot="5400000" flipH="1" flipV="1">
                <a:off x="10262759" y="4485184"/>
                <a:ext cx="322789" cy="9501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Elbow Connector 530"/>
              <p:cNvCxnSpPr>
                <a:stCxn id="176" idx="2"/>
                <a:endCxn id="526" idx="6"/>
              </p:cNvCxnSpPr>
              <p:nvPr/>
            </p:nvCxnSpPr>
            <p:spPr>
              <a:xfrm rot="10800000" flipV="1">
                <a:off x="11068898" y="2766232"/>
                <a:ext cx="492543" cy="203264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/>
              <p:cNvCxnSpPr>
                <a:stCxn id="526" idx="5"/>
                <a:endCxn id="188" idx="3"/>
              </p:cNvCxnSpPr>
              <p:nvPr/>
            </p:nvCxnSpPr>
            <p:spPr>
              <a:xfrm rot="5400000" flipH="1" flipV="1">
                <a:off x="11423397" y="4192371"/>
                <a:ext cx="287109" cy="1045801"/>
              </a:xfrm>
              <a:prstGeom prst="bentConnector3">
                <a:avLst>
                  <a:gd name="adj1" fmla="val -2191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Elbow Connector 537"/>
              <p:cNvCxnSpPr>
                <a:stCxn id="526" idx="4"/>
                <a:endCxn id="462" idx="3"/>
              </p:cNvCxnSpPr>
              <p:nvPr/>
            </p:nvCxnSpPr>
            <p:spPr>
              <a:xfrm rot="5400000" flipH="1" flipV="1">
                <a:off x="10286540" y="1664582"/>
                <a:ext cx="3916606" cy="2521546"/>
              </a:xfrm>
              <a:prstGeom prst="bentConnector4">
                <a:avLst>
                  <a:gd name="adj1" fmla="val -5837"/>
                  <a:gd name="adj2" fmla="val 14412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/>
              <p:cNvSpPr/>
              <p:nvPr/>
            </p:nvSpPr>
            <p:spPr>
              <a:xfrm>
                <a:off x="7433427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49" name="Straight Arrow Connector 548"/>
              <p:cNvCxnSpPr>
                <a:stCxn id="3" idx="4"/>
                <a:endCxn id="547" idx="0"/>
              </p:cNvCxnSpPr>
              <p:nvPr/>
            </p:nvCxnSpPr>
            <p:spPr>
              <a:xfrm flipH="1">
                <a:off x="7518254" y="3614592"/>
                <a:ext cx="1" cy="684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47" idx="6"/>
                <a:endCxn id="354" idx="2"/>
              </p:cNvCxnSpPr>
              <p:nvPr/>
            </p:nvCxnSpPr>
            <p:spPr>
              <a:xfrm>
                <a:off x="7603081" y="4383917"/>
                <a:ext cx="15241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Rounded Rectangle 557"/>
              <p:cNvSpPr/>
              <p:nvPr/>
            </p:nvSpPr>
            <p:spPr>
              <a:xfrm>
                <a:off x="7147263" y="4878944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H</a:t>
                </a:r>
                <a:r>
                  <a:rPr lang="en-US" baseline="-25000" dirty="0"/>
                  <a:t>6</a:t>
                </a:r>
                <a:endParaRPr lang="en-US" dirty="0"/>
              </a:p>
            </p:txBody>
          </p:sp>
          <p:cxnSp>
            <p:nvCxnSpPr>
              <p:cNvPr id="560" name="Straight Arrow Connector 559"/>
              <p:cNvCxnSpPr>
                <a:stCxn id="547" idx="4"/>
                <a:endCxn id="558" idx="0"/>
              </p:cNvCxnSpPr>
              <p:nvPr/>
            </p:nvCxnSpPr>
            <p:spPr>
              <a:xfrm>
                <a:off x="7518254" y="4468697"/>
                <a:ext cx="1" cy="4102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Arrow Connector 563"/>
              <p:cNvCxnSpPr>
                <a:stCxn id="507" idx="6"/>
                <a:endCxn id="188" idx="2"/>
              </p:cNvCxnSpPr>
              <p:nvPr/>
            </p:nvCxnSpPr>
            <p:spPr>
              <a:xfrm>
                <a:off x="11072880" y="4383917"/>
                <a:ext cx="7982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Elbow Connector 569"/>
              <p:cNvCxnSpPr>
                <a:stCxn id="217" idx="3"/>
                <a:endCxn id="3" idx="1"/>
              </p:cNvCxnSpPr>
              <p:nvPr/>
            </p:nvCxnSpPr>
            <p:spPr>
              <a:xfrm rot="5400000" flipH="1" flipV="1">
                <a:off x="5068832" y="2665553"/>
                <a:ext cx="2811225" cy="233808"/>
              </a:xfrm>
              <a:prstGeom prst="bentConnector5">
                <a:avLst>
                  <a:gd name="adj1" fmla="val -8132"/>
                  <a:gd name="adj2" fmla="val -300864"/>
                  <a:gd name="adj3" fmla="val 1081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Elbow Connector 580"/>
              <p:cNvCxnSpPr>
                <a:stCxn id="217" idx="5"/>
                <a:endCxn id="130" idx="1"/>
              </p:cNvCxnSpPr>
              <p:nvPr/>
            </p:nvCxnSpPr>
            <p:spPr>
              <a:xfrm rot="5400000" flipH="1" flipV="1">
                <a:off x="6241916" y="1033914"/>
                <a:ext cx="3737008" cy="2571301"/>
              </a:xfrm>
              <a:prstGeom prst="bentConnector5">
                <a:avLst>
                  <a:gd name="adj1" fmla="val 0"/>
                  <a:gd name="adj2" fmla="val 88317"/>
                  <a:gd name="adj3" fmla="val 10611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/>
              <p:cNvCxnSpPr>
                <a:stCxn id="282" idx="6"/>
                <a:endCxn id="357" idx="2"/>
              </p:cNvCxnSpPr>
              <p:nvPr/>
            </p:nvCxnSpPr>
            <p:spPr>
              <a:xfrm>
                <a:off x="1621865" y="5278744"/>
                <a:ext cx="7509752" cy="50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Elbow Connector 590"/>
              <p:cNvCxnSpPr>
                <a:stCxn id="264" idx="5"/>
                <a:endCxn id="298" idx="0"/>
              </p:cNvCxnSpPr>
              <p:nvPr/>
            </p:nvCxnSpPr>
            <p:spPr>
              <a:xfrm rot="5400000">
                <a:off x="5822599" y="1476115"/>
                <a:ext cx="3012296" cy="6150767"/>
              </a:xfrm>
              <a:prstGeom prst="bentConnector3">
                <a:avLst>
                  <a:gd name="adj1" fmla="val 5632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Elbow Connector 615"/>
              <p:cNvCxnSpPr>
                <a:stCxn id="298" idx="5"/>
                <a:endCxn id="3" idx="5"/>
              </p:cNvCxnSpPr>
              <p:nvPr/>
            </p:nvCxnSpPr>
            <p:spPr>
              <a:xfrm rot="5400000" flipH="1" flipV="1">
                <a:off x="4893392" y="2650607"/>
                <a:ext cx="2971720" cy="4131815"/>
              </a:xfrm>
              <a:prstGeom prst="bentConnector3">
                <a:avLst>
                  <a:gd name="adj1" fmla="val -1424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Elbow Connector 635"/>
              <p:cNvCxnSpPr>
                <a:stCxn id="298" idx="3"/>
                <a:endCxn id="130" idx="0"/>
              </p:cNvCxnSpPr>
              <p:nvPr/>
            </p:nvCxnSpPr>
            <p:spPr>
              <a:xfrm rot="5400000" flipH="1" flipV="1">
                <a:off x="4154270" y="394506"/>
                <a:ext cx="5846979" cy="5768759"/>
              </a:xfrm>
              <a:prstGeom prst="bentConnector5">
                <a:avLst>
                  <a:gd name="adj1" fmla="val -7331"/>
                  <a:gd name="adj2" fmla="val -62237"/>
                  <a:gd name="adj3" fmla="val 12606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3139466" y="540959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61" name="Elbow Connector 660"/>
              <p:cNvCxnSpPr>
                <a:stCxn id="277" idx="7"/>
                <a:endCxn id="659" idx="2"/>
              </p:cNvCxnSpPr>
              <p:nvPr/>
            </p:nvCxnSpPr>
            <p:spPr>
              <a:xfrm rot="5400000" flipH="1" flipV="1">
                <a:off x="2456129" y="5178343"/>
                <a:ext cx="367307" cy="9993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Elbow Connector 662"/>
              <p:cNvCxnSpPr>
                <a:stCxn id="354" idx="3"/>
                <a:endCxn id="659" idx="0"/>
              </p:cNvCxnSpPr>
              <p:nvPr/>
            </p:nvCxnSpPr>
            <p:spPr>
              <a:xfrm rot="5400000">
                <a:off x="5826309" y="1974598"/>
                <a:ext cx="832978" cy="6037010"/>
              </a:xfrm>
              <a:prstGeom prst="bentConnector3">
                <a:avLst>
                  <a:gd name="adj1" fmla="val 6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Elbow Connector 664"/>
              <p:cNvCxnSpPr>
                <a:stCxn id="659" idx="6"/>
                <a:endCxn id="295" idx="0"/>
              </p:cNvCxnSpPr>
              <p:nvPr/>
            </p:nvCxnSpPr>
            <p:spPr>
              <a:xfrm>
                <a:off x="3309120" y="5494373"/>
                <a:ext cx="3613379" cy="27965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ounded Rectangle 666"/>
              <p:cNvSpPr/>
              <p:nvPr/>
            </p:nvSpPr>
            <p:spPr>
              <a:xfrm>
                <a:off x="2969812" y="5728225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674" name="Straight Arrow Connector 673"/>
              <p:cNvCxnSpPr>
                <a:stCxn id="659" idx="4"/>
                <a:endCxn id="667" idx="0"/>
              </p:cNvCxnSpPr>
              <p:nvPr/>
            </p:nvCxnSpPr>
            <p:spPr>
              <a:xfrm>
                <a:off x="3224293" y="5579153"/>
                <a:ext cx="0" cy="149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/>
              <p:cNvSpPr/>
              <p:nvPr/>
            </p:nvSpPr>
            <p:spPr>
              <a:xfrm>
                <a:off x="7960446" y="544823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85" name="Straight Arrow Connector 684"/>
              <p:cNvCxnSpPr>
                <a:stCxn id="357" idx="3"/>
                <a:endCxn id="683" idx="6"/>
              </p:cNvCxnSpPr>
              <p:nvPr/>
            </p:nvCxnSpPr>
            <p:spPr>
              <a:xfrm flipH="1" flipV="1">
                <a:off x="8130100" y="5533013"/>
                <a:ext cx="1141769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Elbow Connector 686"/>
              <p:cNvCxnSpPr>
                <a:stCxn id="277" idx="5"/>
                <a:endCxn id="683" idx="4"/>
              </p:cNvCxnSpPr>
              <p:nvPr/>
            </p:nvCxnSpPr>
            <p:spPr>
              <a:xfrm rot="5400000" flipH="1" flipV="1">
                <a:off x="4689994" y="3067896"/>
                <a:ext cx="805381" cy="5905175"/>
              </a:xfrm>
              <a:prstGeom prst="bentConnector3">
                <a:avLst>
                  <a:gd name="adj1" fmla="val -18223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Elbow Connector 690"/>
              <p:cNvCxnSpPr>
                <a:stCxn id="683" idx="2"/>
                <a:endCxn id="295" idx="7"/>
              </p:cNvCxnSpPr>
              <p:nvPr/>
            </p:nvCxnSpPr>
            <p:spPr>
              <a:xfrm rot="10800000" flipV="1">
                <a:off x="7582862" y="5533012"/>
                <a:ext cx="377584" cy="34891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Elbow Connector 719"/>
              <p:cNvCxnSpPr>
                <a:stCxn id="131" idx="6"/>
                <a:endCxn id="132" idx="2"/>
              </p:cNvCxnSpPr>
              <p:nvPr/>
            </p:nvCxnSpPr>
            <p:spPr>
              <a:xfrm flipV="1">
                <a:off x="10992166" y="853983"/>
                <a:ext cx="810073" cy="50903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Elbow Connector 724"/>
              <p:cNvCxnSpPr>
                <a:stCxn id="130" idx="4"/>
                <a:endCxn id="131" idx="2"/>
              </p:cNvCxnSpPr>
              <p:nvPr/>
            </p:nvCxnSpPr>
            <p:spPr>
              <a:xfrm rot="16200000" flipH="1">
                <a:off x="10215137" y="755640"/>
                <a:ext cx="354378" cy="86037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976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1885" y="-1393372"/>
            <a:ext cx="14528800" cy="825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7" name="Group 746"/>
          <p:cNvGrpSpPr/>
          <p:nvPr/>
        </p:nvGrpSpPr>
        <p:grpSpPr>
          <a:xfrm>
            <a:off x="684183" y="-774962"/>
            <a:ext cx="13890023" cy="7314425"/>
            <a:chOff x="684183" y="-774962"/>
            <a:chExt cx="13890023" cy="7314425"/>
          </a:xfrm>
        </p:grpSpPr>
        <p:sp>
          <p:nvSpPr>
            <p:cNvPr id="2" name="Oval 1"/>
            <p:cNvSpPr/>
            <p:nvPr/>
          </p:nvSpPr>
          <p:spPr>
            <a:xfrm>
              <a:off x="71801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07412" y="992907"/>
              <a:ext cx="2621685" cy="2621685"/>
              <a:chOff x="4554968" y="1681593"/>
              <a:chExt cx="2621685" cy="26216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474" y="1733571"/>
                <a:ext cx="2513477" cy="251347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54968" y="1681593"/>
                <a:ext cx="2621685" cy="262168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7433427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75182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75182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317216" y="2091418"/>
              <a:ext cx="1212796" cy="42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OQ′OOH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0232" y="2091419"/>
              <a:ext cx="1006452" cy="4246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295139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3922123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5755450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941687" y="895928"/>
              <a:ext cx="876558" cy="423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vinoxy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41564" y="-774962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295139" y="-692265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59251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55300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40917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36966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24647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2379966" y="1319752"/>
              <a:ext cx="0" cy="8992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2379966" y="-522704"/>
              <a:ext cx="0" cy="1418632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3" idx="2"/>
              <a:endCxn id="32" idx="3"/>
            </p:cNvCxnSpPr>
            <p:nvPr/>
          </p:nvCxnSpPr>
          <p:spPr>
            <a:xfrm flipH="1" flipV="1">
              <a:off x="2150526" y="-607485"/>
              <a:ext cx="14461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5393353" y="333167"/>
              <a:ext cx="2332727" cy="1438878"/>
            </a:xfrm>
            <a:prstGeom prst="bentConnector3">
              <a:avLst>
                <a:gd name="adj1" fmla="val 9954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43076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6"/>
              <a:endCxn id="2" idx="1"/>
            </p:cNvCxnSpPr>
            <p:nvPr/>
          </p:nvCxnSpPr>
          <p:spPr>
            <a:xfrm>
              <a:off x="2464793" y="-607484"/>
              <a:ext cx="4814362" cy="1552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9161597" y="355396"/>
              <a:ext cx="1601086" cy="65324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iR↔iROO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10772512" y="108535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1358750" y="510049"/>
              <a:ext cx="867928" cy="343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err="1" smtClean="0"/>
                <a:t>ROOH</a:t>
              </a:r>
              <a:endParaRPr lang="en-US" dirty="0"/>
            </a:p>
          </p:txBody>
        </p: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7603081" y="682017"/>
              <a:ext cx="15585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2533025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50" name="Straight Arrow Connector 149"/>
            <p:cNvCxnSpPr>
              <a:stCxn id="132" idx="3"/>
            </p:cNvCxnSpPr>
            <p:nvPr/>
          </p:nvCxnSpPr>
          <p:spPr>
            <a:xfrm>
              <a:off x="12226678" y="682016"/>
              <a:ext cx="334621" cy="1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0"/>
              <a:endCxn id="2" idx="5"/>
            </p:cNvCxnSpPr>
            <p:nvPr/>
          </p:nvCxnSpPr>
          <p:spPr>
            <a:xfrm rot="16200000" flipV="1">
              <a:off x="9832106" y="-2188510"/>
              <a:ext cx="710994" cy="4860498"/>
            </a:xfrm>
            <a:prstGeom prst="bentConnector3">
              <a:avLst>
                <a:gd name="adj1" fmla="val 99568"/>
              </a:avLst>
            </a:prstGeom>
            <a:ln w="82550" cap="flat" cmpd="thickThin">
              <a:solidFill>
                <a:schemeClr val="accent2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ounded Rectangle 160"/>
            <p:cNvSpPr/>
            <p:nvPr/>
          </p:nvSpPr>
          <p:spPr>
            <a:xfrm>
              <a:off x="12299762" y="1167845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iRO</a:t>
              </a:r>
              <a:endParaRPr lang="en-US" dirty="0"/>
            </a:p>
          </p:txBody>
        </p:sp>
        <p:cxnSp>
          <p:nvCxnSpPr>
            <p:cNvPr id="163" name="Straight Arrow Connector 162"/>
            <p:cNvCxnSpPr>
              <a:stCxn id="148" idx="4"/>
              <a:endCxn id="161" idx="0"/>
            </p:cNvCxnSpPr>
            <p:nvPr/>
          </p:nvCxnSpPr>
          <p:spPr>
            <a:xfrm>
              <a:off x="12617852" y="766797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12533025" y="181987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2617852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1561440" y="2390485"/>
              <a:ext cx="2112824" cy="75149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↔CH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2617852" y="1989437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2533025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2617852" y="3141980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1871149" y="4118327"/>
              <a:ext cx="1493407" cy="531179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2617852" y="3712589"/>
              <a:ext cx="1" cy="40573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12533025" y="516016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2617852" y="4649506"/>
              <a:ext cx="1" cy="51065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ounded Rectangle 202"/>
            <p:cNvSpPr/>
            <p:nvPr/>
          </p:nvSpPr>
          <p:spPr>
            <a:xfrm>
              <a:off x="12246861" y="5616471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</a:t>
              </a:r>
              <a:r>
                <a:rPr lang="en-US" baseline="-25000" dirty="0" smtClean="0"/>
                <a:t>3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2617852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7856392" y="-352857"/>
              <a:ext cx="4846287" cy="5597802"/>
            </a:xfrm>
            <a:prstGeom prst="bentConnector3">
              <a:avLst>
                <a:gd name="adj1" fmla="val -41405"/>
              </a:avLst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260775" y="3624383"/>
              <a:ext cx="660761" cy="660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3385512" y="3752471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nROOH</a:t>
              </a:r>
              <a:endParaRPr lang="en-US" baseline="-25000" dirty="0"/>
            </a:p>
          </p:txBody>
        </p: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44876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/>
            <p:cNvSpPr/>
            <p:nvPr/>
          </p:nvSpPr>
          <p:spPr>
            <a:xfrm>
              <a:off x="1452211" y="386980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162186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2247248" y="-1401204"/>
              <a:ext cx="4560797" cy="5981217"/>
            </a:xfrm>
            <a:prstGeom prst="bentConnector3">
              <a:avLst>
                <a:gd name="adj1" fmla="val 108075"/>
              </a:avLst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65911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9622496" y="2580137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8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7578236" y="622069"/>
              <a:ext cx="2044260" cy="2230585"/>
            </a:xfrm>
            <a:prstGeom prst="bentConnector4">
              <a:avLst>
                <a:gd name="adj1" fmla="val 36346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985993" y="4443388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</a:t>
              </a:r>
              <a:endParaRPr lang="en-US" baseline="-25000" dirty="0"/>
            </a:p>
          </p:txBody>
        </p: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1537038" y="4039363"/>
              <a:ext cx="0" cy="404025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>
              <a:off x="684183" y="5745391"/>
              <a:ext cx="1705711" cy="79407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1452211" y="519396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1537038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1537038" y="4847610"/>
              <a:ext cx="0" cy="346353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Oval 294"/>
            <p:cNvSpPr/>
            <p:nvPr/>
          </p:nvSpPr>
          <p:spPr>
            <a:xfrm>
              <a:off x="5988605" y="5774026"/>
              <a:ext cx="1867788" cy="73680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4168536" y="605764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00" name="Straight Arrow Connector 299"/>
            <p:cNvCxnSpPr>
              <a:endCxn id="298" idx="2"/>
            </p:cNvCxnSpPr>
            <p:nvPr/>
          </p:nvCxnSpPr>
          <p:spPr>
            <a:xfrm>
              <a:off x="2389894" y="6142427"/>
              <a:ext cx="1778642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</p:cNvCxnSpPr>
            <p:nvPr/>
          </p:nvCxnSpPr>
          <p:spPr>
            <a:xfrm>
              <a:off x="4338190" y="6142427"/>
              <a:ext cx="165041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8900743" y="605764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7856393" y="6142428"/>
              <a:ext cx="1044350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0"/>
              <a:endCxn id="2" idx="7"/>
            </p:cNvCxnSpPr>
            <p:nvPr/>
          </p:nvCxnSpPr>
          <p:spPr>
            <a:xfrm rot="16200000" flipV="1">
              <a:off x="5046660" y="2118737"/>
              <a:ext cx="6649604" cy="1228216"/>
            </a:xfrm>
            <a:prstGeom prst="bentConnector3">
              <a:avLst>
                <a:gd name="adj1" fmla="val 106994"/>
              </a:avLst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ounded Rectangle 332"/>
            <p:cNvSpPr/>
            <p:nvPr/>
          </p:nvSpPr>
          <p:spPr>
            <a:xfrm>
              <a:off x="10916911" y="5952181"/>
              <a:ext cx="973817" cy="38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ethoxy</a:t>
              </a:r>
              <a:endParaRPr lang="en-US" dirty="0"/>
            </a:p>
          </p:txBody>
        </p:sp>
        <p:cxnSp>
          <p:nvCxnSpPr>
            <p:cNvPr id="334" name="Straight Arrow Connector 333"/>
            <p:cNvCxnSpPr>
              <a:stCxn id="322" idx="6"/>
              <a:endCxn id="333" idx="1"/>
            </p:cNvCxnSpPr>
            <p:nvPr/>
          </p:nvCxnSpPr>
          <p:spPr>
            <a:xfrm>
              <a:off x="9070397" y="6142428"/>
              <a:ext cx="184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val 343"/>
            <p:cNvSpPr/>
            <p:nvPr/>
          </p:nvSpPr>
          <p:spPr>
            <a:xfrm>
              <a:off x="11318992" y="556793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11403819" y="5737499"/>
              <a:ext cx="1" cy="214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10369331" y="4066414"/>
              <a:ext cx="2536012" cy="467037"/>
            </a:xfrm>
            <a:prstGeom prst="bentConnector3">
              <a:avLst>
                <a:gd name="adj1" fmla="val 575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9127196" y="4111401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9131617" y="5035562"/>
              <a:ext cx="957699" cy="58796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6"/>
            </p:cNvCxnSpPr>
            <p:nvPr/>
          </p:nvCxnSpPr>
          <p:spPr>
            <a:xfrm rot="5400000">
              <a:off x="7884454" y="2082433"/>
              <a:ext cx="909233" cy="28350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/>
            <p:cNvCxnSpPr>
              <a:stCxn id="264" idx="0"/>
              <a:endCxn id="131" idx="5"/>
            </p:cNvCxnSpPr>
            <p:nvPr/>
          </p:nvCxnSpPr>
          <p:spPr>
            <a:xfrm rot="5400000" flipH="1" flipV="1">
              <a:off x="9823817" y="1486633"/>
              <a:ext cx="1350055" cy="83695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Elbow Connector 439"/>
            <p:cNvCxnSpPr>
              <a:stCxn id="131" idx="3"/>
              <a:endCxn id="130" idx="4"/>
            </p:cNvCxnSpPr>
            <p:nvPr/>
          </p:nvCxnSpPr>
          <p:spPr>
            <a:xfrm rot="5400000" flipH="1">
              <a:off x="10269026" y="701752"/>
              <a:ext cx="221445" cy="835217"/>
            </a:xfrm>
            <a:prstGeom prst="bentConnector3">
              <a:avLst>
                <a:gd name="adj1" fmla="val -11444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4"/>
              <a:endCxn id="3" idx="7"/>
            </p:cNvCxnSpPr>
            <p:nvPr/>
          </p:nvCxnSpPr>
          <p:spPr>
            <a:xfrm rot="5400000">
              <a:off x="9590285" y="109790"/>
              <a:ext cx="121930" cy="2412179"/>
            </a:xfrm>
            <a:prstGeom prst="bentConnector5">
              <a:avLst>
                <a:gd name="adj1" fmla="val 218732"/>
                <a:gd name="adj2" fmla="val 43800"/>
                <a:gd name="adj3" fmla="val -874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11149338" y="1671931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10089316" y="1841492"/>
              <a:ext cx="1144849" cy="3488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5"/>
              <a:endCxn id="450" idx="2"/>
            </p:cNvCxnSpPr>
            <p:nvPr/>
          </p:nvCxnSpPr>
          <p:spPr>
            <a:xfrm rot="16200000" flipH="1">
              <a:off x="10416903" y="1024277"/>
              <a:ext cx="843740" cy="6211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6"/>
              <a:endCxn id="132" idx="2"/>
            </p:cNvCxnSpPr>
            <p:nvPr/>
          </p:nvCxnSpPr>
          <p:spPr>
            <a:xfrm flipV="1">
              <a:off x="11318992" y="853983"/>
              <a:ext cx="473722" cy="9027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2869435" y="841560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HCO</a:t>
              </a:r>
              <a:endParaRPr lang="en-US" dirty="0"/>
            </a:p>
          </p:txBody>
        </p:sp>
        <p:cxnSp>
          <p:nvCxnSpPr>
            <p:cNvPr id="464" name="Elbow Connector 463"/>
            <p:cNvCxnSpPr>
              <a:stCxn id="450" idx="0"/>
              <a:endCxn id="462" idx="1"/>
            </p:cNvCxnSpPr>
            <p:nvPr/>
          </p:nvCxnSpPr>
          <p:spPr>
            <a:xfrm rot="5400000" flipH="1" flipV="1">
              <a:off x="11699361" y="501857"/>
              <a:ext cx="704879" cy="163527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Rounded Rectangle 465"/>
            <p:cNvSpPr/>
            <p:nvPr/>
          </p:nvSpPr>
          <p:spPr>
            <a:xfrm>
              <a:off x="13077967" y="1725272"/>
              <a:ext cx="1496239" cy="360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acetaldehyde</a:t>
              </a:r>
              <a:endParaRPr lang="en-US" dirty="0"/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2702679" y="1904657"/>
              <a:ext cx="375288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3741259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38260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2"/>
            </p:cNvCxnSpPr>
            <p:nvPr/>
          </p:nvCxnSpPr>
          <p:spPr>
            <a:xfrm rot="16200000" flipH="1">
              <a:off x="13255112" y="3141661"/>
              <a:ext cx="595883" cy="3764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3259657" y="3817488"/>
              <a:ext cx="671328" cy="46153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3717174" y="4507902"/>
              <a:ext cx="788170" cy="3568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acetyl</a:t>
              </a:r>
              <a:endParaRPr lang="en-US" dirty="0"/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3910913" y="3627809"/>
              <a:ext cx="2003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10538237" y="2852653"/>
              <a:ext cx="1994788" cy="775156"/>
            </a:xfrm>
            <a:prstGeom prst="bentConnector3">
              <a:avLst>
                <a:gd name="adj1" fmla="val 449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5"/>
            </p:cNvCxnSpPr>
            <p:nvPr/>
          </p:nvCxnSpPr>
          <p:spPr>
            <a:xfrm flipH="1" flipV="1">
              <a:off x="8445160" y="3230655"/>
              <a:ext cx="4257519" cy="397154"/>
            </a:xfrm>
            <a:prstGeom prst="bentConnector4">
              <a:avLst>
                <a:gd name="adj1" fmla="val -5369"/>
                <a:gd name="adj2" fmla="val -41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3"/>
              <a:endCxn id="130" idx="3"/>
            </p:cNvCxnSpPr>
            <p:nvPr/>
          </p:nvCxnSpPr>
          <p:spPr>
            <a:xfrm rot="5400000" flipH="1">
              <a:off x="9589578" y="719466"/>
              <a:ext cx="2774785" cy="3161799"/>
            </a:xfrm>
            <a:prstGeom prst="bentConnector3">
              <a:avLst>
                <a:gd name="adj1" fmla="val -73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10903226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09" name="Elbow Connector 508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10530156" y="2958435"/>
              <a:ext cx="1798597" cy="882803"/>
            </a:xfrm>
            <a:prstGeom prst="bentConnector3">
              <a:avLst>
                <a:gd name="adj1" fmla="val -1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10042937" y="4383917"/>
              <a:ext cx="860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Elbow Connector 516"/>
            <p:cNvCxnSpPr>
              <a:stCxn id="344" idx="2"/>
              <a:endCxn id="357" idx="5"/>
            </p:cNvCxnSpPr>
            <p:nvPr/>
          </p:nvCxnSpPr>
          <p:spPr>
            <a:xfrm rot="10800000">
              <a:off x="9949064" y="5537419"/>
              <a:ext cx="1369928" cy="1153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10899243" y="471409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10262759" y="4485184"/>
              <a:ext cx="322789" cy="950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11068898" y="2766232"/>
              <a:ext cx="492543" cy="20326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11423397" y="4192371"/>
              <a:ext cx="287109" cy="1045801"/>
            </a:xfrm>
            <a:prstGeom prst="bentConnector3">
              <a:avLst>
                <a:gd name="adj1" fmla="val -219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3"/>
            </p:cNvCxnSpPr>
            <p:nvPr/>
          </p:nvCxnSpPr>
          <p:spPr>
            <a:xfrm rot="5400000" flipH="1" flipV="1">
              <a:off x="10286540" y="1664582"/>
              <a:ext cx="3916606" cy="2521546"/>
            </a:xfrm>
            <a:prstGeom prst="bentConnector4">
              <a:avLst>
                <a:gd name="adj1" fmla="val -5837"/>
                <a:gd name="adj2" fmla="val 14412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7433427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75182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7603081" y="4383917"/>
              <a:ext cx="1524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7147263" y="4878944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3</a:t>
              </a:r>
              <a:r>
                <a:rPr lang="en-US" dirty="0" smtClean="0"/>
                <a:t>H</a:t>
              </a:r>
              <a:r>
                <a:rPr lang="en-US" baseline="-25000" dirty="0"/>
                <a:t>6</a:t>
              </a:r>
              <a:endParaRPr lang="en-US" dirty="0"/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7518254" y="4468697"/>
              <a:ext cx="1" cy="410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>
              <a:off x="11072880" y="4383917"/>
              <a:ext cx="798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50688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5"/>
              <a:endCxn id="130" idx="1"/>
            </p:cNvCxnSpPr>
            <p:nvPr/>
          </p:nvCxnSpPr>
          <p:spPr>
            <a:xfrm rot="5400000" flipH="1" flipV="1">
              <a:off x="6241916" y="1033914"/>
              <a:ext cx="3737008" cy="2571301"/>
            </a:xfrm>
            <a:prstGeom prst="bentConnector5">
              <a:avLst>
                <a:gd name="adj1" fmla="val 0"/>
                <a:gd name="adj2" fmla="val 88317"/>
                <a:gd name="adj3" fmla="val 1061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1621865" y="5278744"/>
              <a:ext cx="75097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5822599" y="1476115"/>
              <a:ext cx="3012296" cy="6150767"/>
            </a:xfrm>
            <a:prstGeom prst="bentConnector3">
              <a:avLst>
                <a:gd name="adj1" fmla="val 5632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4893392" y="2650607"/>
              <a:ext cx="2971720" cy="4131815"/>
            </a:xfrm>
            <a:prstGeom prst="bentConnector3">
              <a:avLst>
                <a:gd name="adj1" fmla="val -142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4154270" y="394506"/>
              <a:ext cx="5846979" cy="5768759"/>
            </a:xfrm>
            <a:prstGeom prst="bentConnector5">
              <a:avLst>
                <a:gd name="adj1" fmla="val -7331"/>
                <a:gd name="adj2" fmla="val -62237"/>
                <a:gd name="adj3" fmla="val 1260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3139466" y="540959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2456129" y="5178343"/>
              <a:ext cx="367307" cy="9993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5826309" y="1974598"/>
              <a:ext cx="832978" cy="6037010"/>
            </a:xfrm>
            <a:prstGeom prst="bentConnector3">
              <a:avLst>
                <a:gd name="adj1" fmla="val 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3309120" y="5494373"/>
              <a:ext cx="3613379" cy="279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2969812" y="5728225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3224293" y="5579153"/>
              <a:ext cx="0" cy="149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7960446" y="544823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8130100" y="5533013"/>
              <a:ext cx="11417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4689994" y="3067896"/>
              <a:ext cx="805381" cy="5905175"/>
            </a:xfrm>
            <a:prstGeom prst="bentConnector3">
              <a:avLst>
                <a:gd name="adj1" fmla="val -182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7582862" y="5533012"/>
              <a:ext cx="377584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1"/>
            </p:cNvCxnSpPr>
            <p:nvPr/>
          </p:nvCxnSpPr>
          <p:spPr>
            <a:xfrm flipV="1">
              <a:off x="10942166" y="682016"/>
              <a:ext cx="416584" cy="488118"/>
            </a:xfrm>
            <a:prstGeom prst="bentConnector3">
              <a:avLst>
                <a:gd name="adj1" fmla="val 22563"/>
              </a:avLst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6"/>
              <a:endCxn id="131" idx="0"/>
            </p:cNvCxnSpPr>
            <p:nvPr/>
          </p:nvCxnSpPr>
          <p:spPr>
            <a:xfrm>
              <a:off x="10762683" y="682017"/>
              <a:ext cx="94656" cy="403336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43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33400" y="-647700"/>
            <a:ext cx="13538200" cy="7277100"/>
            <a:chOff x="533400" y="-647700"/>
            <a:chExt cx="13538200" cy="7277100"/>
          </a:xfrm>
        </p:grpSpPr>
        <p:sp>
          <p:nvSpPr>
            <p:cNvPr id="7" name="Rectangle 6"/>
            <p:cNvSpPr/>
            <p:nvPr/>
          </p:nvSpPr>
          <p:spPr>
            <a:xfrm>
              <a:off x="533400" y="-647700"/>
              <a:ext cx="13538200" cy="7277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84183" y="-419362"/>
              <a:ext cx="12990081" cy="6958825"/>
              <a:chOff x="684183" y="-419362"/>
              <a:chExt cx="12990081" cy="69588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3353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340880"/>
                <a:ext cx="1" cy="2563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87345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773621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3586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98882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189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0051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705064" y="-4193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358639" y="-3366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88604" y="2303750"/>
                <a:ext cx="21880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600141" y="2303749"/>
                <a:ext cx="21880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168536" y="2303749"/>
                <a:ext cx="21880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780073" y="2303749"/>
                <a:ext cx="21880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528293" y="2303749"/>
                <a:ext cx="245328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443466" y="1319752"/>
                <a:ext cx="0" cy="89921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443466" y="-167104"/>
                <a:ext cx="0" cy="10630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214026" y="-251885"/>
                <a:ext cx="144613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602903" y="542717"/>
                <a:ext cx="1977127" cy="1375378"/>
              </a:xfrm>
              <a:prstGeom prst="bentConnector3">
                <a:avLst>
                  <a:gd name="adj1" fmla="val 99782"/>
                </a:avLst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523800" y="-437348"/>
                <a:ext cx="2216226" cy="3096408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528293" y="-251884"/>
                <a:ext cx="4750862" cy="1552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2250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1007640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58750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622016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30" idx="6"/>
                <a:endCxn id="131" idx="2"/>
              </p:cNvCxnSpPr>
              <p:nvPr/>
            </p:nvCxnSpPr>
            <p:spPr>
              <a:xfrm>
                <a:off x="10826183" y="682017"/>
                <a:ext cx="181457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31" idx="6"/>
              </p:cNvCxnSpPr>
              <p:nvPr/>
            </p:nvCxnSpPr>
            <p:spPr>
              <a:xfrm>
                <a:off x="11177294" y="682017"/>
                <a:ext cx="209732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26678" y="682016"/>
                <a:ext cx="334621" cy="1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10009906" y="-2010710"/>
                <a:ext cx="355394" cy="4860498"/>
              </a:xfrm>
              <a:prstGeom prst="bentConnector3">
                <a:avLst>
                  <a:gd name="adj1" fmla="val 99379"/>
                </a:avLst>
              </a:prstGeom>
              <a:ln w="38100" cap="flat">
                <a:solidFill>
                  <a:schemeClr val="accent2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363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/>
              <p:nvPr/>
            </p:nvSpPr>
            <p:spPr>
              <a:xfrm>
                <a:off x="12533025" y="50458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4816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215425"/>
                <a:ext cx="1" cy="4010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2743"/>
                <a:ext cx="4846287" cy="5127902"/>
              </a:xfrm>
              <a:prstGeom prst="bentConnector3">
                <a:avLst>
                  <a:gd name="adj1" fmla="val -25944"/>
                </a:avLst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7432842" y="402768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4117905" y="3910352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5219995" y="4112463"/>
                <a:ext cx="2212847" cy="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1452211" y="4067130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4112463"/>
                <a:ext cx="2496040" cy="39448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326384" y="-1124740"/>
                <a:ext cx="4402525" cy="5981217"/>
              </a:xfrm>
              <a:prstGeom prst="bentConnector3">
                <a:avLst>
                  <a:gd name="adj1" fmla="val 105192"/>
                </a:avLst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4"/>
                <a:endCxn id="217" idx="0"/>
              </p:cNvCxnSpPr>
              <p:nvPr/>
            </p:nvCxnSpPr>
            <p:spPr>
              <a:xfrm flipH="1">
                <a:off x="7517669" y="3614592"/>
                <a:ext cx="586" cy="41309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235262" y="211388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1657026" cy="1764335"/>
              </a:xfrm>
              <a:prstGeom prst="bentConnector4">
                <a:avLst>
                  <a:gd name="adj1" fmla="val 14133"/>
                  <a:gd name="adj2" fmla="val 11295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Elbow Connector 268"/>
              <p:cNvCxnSpPr>
                <a:stCxn id="264" idx="4"/>
                <a:endCxn id="217" idx="6"/>
              </p:cNvCxnSpPr>
              <p:nvPr/>
            </p:nvCxnSpPr>
            <p:spPr>
              <a:xfrm rot="5400000">
                <a:off x="7921042" y="2340373"/>
                <a:ext cx="1453546" cy="209063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5576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236691"/>
                <a:ext cx="0" cy="320997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28290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452468"/>
                <a:ext cx="1" cy="29292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961910"/>
                <a:ext cx="0" cy="320997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Oval 321"/>
              <p:cNvSpPr/>
              <p:nvPr/>
            </p:nvSpPr>
            <p:spPr>
              <a:xfrm>
                <a:off x="88372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8085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192710" y="2328287"/>
                <a:ext cx="6294004" cy="1164716"/>
              </a:xfrm>
              <a:prstGeom prst="bentConnector3">
                <a:avLst>
                  <a:gd name="adj1" fmla="val 105206"/>
                </a:avLst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06897" y="6142428"/>
                <a:ext cx="19100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1742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343799"/>
                <a:ext cx="1" cy="6083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566181" y="3869564"/>
                <a:ext cx="2142312" cy="467037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05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2266" y="4708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245645" y="722665"/>
            <a:ext cx="1878806" cy="983868"/>
            <a:chOff x="2436019" y="688181"/>
            <a:chExt cx="1944657" cy="1018352"/>
          </a:xfrm>
        </p:grpSpPr>
        <p:grpSp>
          <p:nvGrpSpPr>
            <p:cNvPr id="13" name="Group 12"/>
            <p:cNvGrpSpPr/>
            <p:nvPr/>
          </p:nvGrpSpPr>
          <p:grpSpPr>
            <a:xfrm>
              <a:off x="2436019" y="688181"/>
              <a:ext cx="1828800" cy="914399"/>
              <a:chOff x="2436019" y="688181"/>
              <a:chExt cx="1828800" cy="914399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4274343" y="1600200"/>
              <a:ext cx="106333" cy="106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8693" y="634092"/>
            <a:ext cx="1870397" cy="996569"/>
            <a:chOff x="2328868" y="688181"/>
            <a:chExt cx="1935951" cy="1031498"/>
          </a:xfrm>
        </p:grpSpPr>
        <p:grpSp>
          <p:nvGrpSpPr>
            <p:cNvPr id="23" name="Group 22"/>
            <p:cNvGrpSpPr/>
            <p:nvPr/>
          </p:nvGrpSpPr>
          <p:grpSpPr>
            <a:xfrm>
              <a:off x="2436019" y="688181"/>
              <a:ext cx="1828800" cy="914399"/>
              <a:chOff x="2436019" y="688181"/>
              <a:chExt cx="1828800" cy="914399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2328868" y="1613346"/>
              <a:ext cx="106333" cy="106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9620" y="670466"/>
            <a:ext cx="1766872" cy="883435"/>
            <a:chOff x="2436019" y="688181"/>
            <a:chExt cx="1828800" cy="914399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2436019" y="688181"/>
              <a:ext cx="945356" cy="913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3355181" y="688181"/>
              <a:ext cx="909638" cy="914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432628" y="735503"/>
            <a:ext cx="823772" cy="823746"/>
            <a:chOff x="2465751" y="3081503"/>
            <a:chExt cx="823772" cy="823746"/>
          </a:xfrm>
        </p:grpSpPr>
        <p:sp>
          <p:nvSpPr>
            <p:cNvPr id="47" name="Oval 46"/>
            <p:cNvSpPr/>
            <p:nvPr/>
          </p:nvSpPr>
          <p:spPr>
            <a:xfrm>
              <a:off x="2465751" y="3545666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929940" y="308150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2813953" y="3438867"/>
              <a:ext cx="133659" cy="13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9849771" y="738288"/>
            <a:ext cx="835988" cy="830153"/>
            <a:chOff x="3329990" y="3081503"/>
            <a:chExt cx="835988" cy="830153"/>
          </a:xfrm>
        </p:grpSpPr>
        <p:sp>
          <p:nvSpPr>
            <p:cNvPr id="52" name="Oval 51"/>
            <p:cNvSpPr/>
            <p:nvPr/>
          </p:nvSpPr>
          <p:spPr>
            <a:xfrm>
              <a:off x="3806395" y="355207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329990" y="308150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16200000" flipV="1">
              <a:off x="3672218" y="3440568"/>
              <a:ext cx="133659" cy="13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64370" y="2746916"/>
            <a:ext cx="2771597" cy="1149133"/>
            <a:chOff x="664370" y="2746916"/>
            <a:chExt cx="2771597" cy="1149133"/>
          </a:xfrm>
        </p:grpSpPr>
        <p:grpSp>
          <p:nvGrpSpPr>
            <p:cNvPr id="32" name="Group 31"/>
            <p:cNvGrpSpPr/>
            <p:nvPr/>
          </p:nvGrpSpPr>
          <p:grpSpPr>
            <a:xfrm>
              <a:off x="664370" y="2746916"/>
              <a:ext cx="1766872" cy="883435"/>
              <a:chOff x="2436019" y="688181"/>
              <a:chExt cx="1828800" cy="914399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2495507" y="3072303"/>
              <a:ext cx="823772" cy="823746"/>
              <a:chOff x="2465751" y="3081503"/>
              <a:chExt cx="823772" cy="823746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465751" y="3545666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29940" y="308150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V="1">
                <a:off x="2813953" y="3438867"/>
                <a:ext cx="133659" cy="1346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Oval 64"/>
            <p:cNvSpPr/>
            <p:nvPr/>
          </p:nvSpPr>
          <p:spPr>
            <a:xfrm>
              <a:off x="3333235" y="2984349"/>
              <a:ext cx="102732" cy="1027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Oval 75"/>
          <p:cNvSpPr/>
          <p:nvPr/>
        </p:nvSpPr>
        <p:spPr>
          <a:xfrm>
            <a:off x="11363414" y="1450869"/>
            <a:ext cx="359583" cy="35958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1363414" y="2070875"/>
            <a:ext cx="297655" cy="441344"/>
            <a:chOff x="10296526" y="2078019"/>
            <a:chExt cx="297655" cy="441344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0594181" y="2078831"/>
              <a:ext cx="0" cy="440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0296526" y="2078019"/>
              <a:ext cx="0" cy="440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0296526" y="2295904"/>
              <a:ext cx="29765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4657210" y="2855100"/>
            <a:ext cx="3202759" cy="1149133"/>
            <a:chOff x="4657210" y="2855100"/>
            <a:chExt cx="3202759" cy="1149133"/>
          </a:xfrm>
        </p:grpSpPr>
        <p:grpSp>
          <p:nvGrpSpPr>
            <p:cNvPr id="67" name="Group 66"/>
            <p:cNvGrpSpPr/>
            <p:nvPr/>
          </p:nvGrpSpPr>
          <p:grpSpPr>
            <a:xfrm>
              <a:off x="4657210" y="2855100"/>
              <a:ext cx="2786394" cy="1149133"/>
              <a:chOff x="532885" y="2746916"/>
              <a:chExt cx="2786394" cy="1149133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664370" y="2746916"/>
                <a:ext cx="1766872" cy="883435"/>
                <a:chOff x="2436019" y="688181"/>
                <a:chExt cx="1828800" cy="914399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436019" y="688181"/>
                  <a:ext cx="945356" cy="9132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H="1" flipV="1">
                  <a:off x="3355181" y="688181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/>
              <p:cNvGrpSpPr/>
              <p:nvPr/>
            </p:nvGrpSpPr>
            <p:grpSpPr>
              <a:xfrm>
                <a:off x="2495507" y="3072303"/>
                <a:ext cx="823772" cy="823746"/>
                <a:chOff x="2465751" y="3081503"/>
                <a:chExt cx="823772" cy="823746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2465751" y="3545666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92994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813953" y="3438867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Oval 69"/>
              <p:cNvSpPr/>
              <p:nvPr/>
            </p:nvSpPr>
            <p:spPr>
              <a:xfrm>
                <a:off x="532885" y="3632049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7562314" y="3139606"/>
              <a:ext cx="297655" cy="441344"/>
              <a:chOff x="10296526" y="2078019"/>
              <a:chExt cx="297655" cy="441344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10594181" y="2078831"/>
                <a:ext cx="0" cy="4405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10296526" y="2078019"/>
                <a:ext cx="0" cy="4405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10296526" y="2295904"/>
                <a:ext cx="29765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3690299" y="4937397"/>
            <a:ext cx="4085559" cy="1165174"/>
            <a:chOff x="3690299" y="4937397"/>
            <a:chExt cx="4085559" cy="1165174"/>
          </a:xfrm>
        </p:grpSpPr>
        <p:sp>
          <p:nvSpPr>
            <p:cNvPr id="64" name="Oval 63"/>
            <p:cNvSpPr/>
            <p:nvPr/>
          </p:nvSpPr>
          <p:spPr>
            <a:xfrm>
              <a:off x="3690299" y="5170537"/>
              <a:ext cx="102732" cy="1027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4704584" y="4937397"/>
              <a:ext cx="3071274" cy="1149133"/>
              <a:chOff x="4788695" y="2855100"/>
              <a:chExt cx="3071274" cy="1149133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4788695" y="2855100"/>
                <a:ext cx="2654909" cy="1149133"/>
                <a:chOff x="664370" y="2746916"/>
                <a:chExt cx="2654909" cy="1149133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4" name="Straight Connector 113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5" name="Group 104"/>
              <p:cNvGrpSpPr/>
              <p:nvPr/>
            </p:nvGrpSpPr>
            <p:grpSpPr>
              <a:xfrm>
                <a:off x="7562314" y="3139606"/>
                <a:ext cx="297655" cy="441344"/>
                <a:chOff x="10296526" y="2078019"/>
                <a:chExt cx="297655" cy="441344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0594181" y="2078831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0296526" y="2078019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0296526" y="2295904"/>
                  <a:ext cx="29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7" name="Group 116"/>
            <p:cNvGrpSpPr/>
            <p:nvPr/>
          </p:nvGrpSpPr>
          <p:grpSpPr>
            <a:xfrm>
              <a:off x="3809241" y="5272418"/>
              <a:ext cx="835988" cy="830153"/>
              <a:chOff x="3329990" y="3081503"/>
              <a:chExt cx="835988" cy="830153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3806395" y="355207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329990" y="308150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 rot="16200000" flipV="1">
                <a:off x="3672218" y="3440568"/>
                <a:ext cx="133659" cy="1346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706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3291855" y="455858"/>
            <a:ext cx="5631601" cy="5631601"/>
            <a:chOff x="3291855" y="455858"/>
            <a:chExt cx="5631601" cy="5631601"/>
          </a:xfrm>
        </p:grpSpPr>
        <p:sp>
          <p:nvSpPr>
            <p:cNvPr id="99" name="Oval 98"/>
            <p:cNvSpPr/>
            <p:nvPr/>
          </p:nvSpPr>
          <p:spPr>
            <a:xfrm>
              <a:off x="3291855" y="455858"/>
              <a:ext cx="5631601" cy="563160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697192" y="2261329"/>
              <a:ext cx="983704" cy="5612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</a:t>
              </a:r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697193" y="3684486"/>
              <a:ext cx="983704" cy="56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29627" y="3684486"/>
              <a:ext cx="983704" cy="56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QOOH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660851" y="2264469"/>
              <a:ext cx="1121255" cy="5612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QOOH</a:t>
              </a:r>
              <a:endParaRPr lang="en-US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59072" y="1550321"/>
              <a:ext cx="1200833" cy="628836"/>
              <a:chOff x="2436019" y="908097"/>
              <a:chExt cx="1944657" cy="101835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436019" y="908097"/>
                <a:ext cx="1828800" cy="914399"/>
                <a:chOff x="2436019" y="908097"/>
                <a:chExt cx="1828800" cy="914399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2436019" y="908097"/>
                  <a:ext cx="945356" cy="91321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3355181" y="908097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Oval 46"/>
              <p:cNvSpPr/>
              <p:nvPr/>
            </p:nvSpPr>
            <p:spPr>
              <a:xfrm>
                <a:off x="4274343" y="1820116"/>
                <a:ext cx="106333" cy="1063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919570" y="4260451"/>
              <a:ext cx="1771457" cy="734464"/>
              <a:chOff x="664370" y="2746916"/>
              <a:chExt cx="2771597" cy="114913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64370" y="2746916"/>
                <a:ext cx="1766872" cy="883435"/>
                <a:chOff x="2436019" y="688181"/>
                <a:chExt cx="1828800" cy="914399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2436019" y="688181"/>
                  <a:ext cx="945356" cy="9132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H="1" flipV="1">
                  <a:off x="3355181" y="688181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>
                <a:off x="2495507" y="3072303"/>
                <a:ext cx="823772" cy="823746"/>
                <a:chOff x="2465751" y="3081503"/>
                <a:chExt cx="823772" cy="823746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2465751" y="3545666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292994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2813953" y="3438867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/>
              <p:cNvSpPr/>
              <p:nvPr/>
            </p:nvSpPr>
            <p:spPr>
              <a:xfrm>
                <a:off x="3333235" y="2984349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069967" y="4329597"/>
              <a:ext cx="2074191" cy="734464"/>
              <a:chOff x="4657210" y="2855100"/>
              <a:chExt cx="3245251" cy="1149133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4657210" y="2855100"/>
                <a:ext cx="2786394" cy="1149133"/>
                <a:chOff x="532885" y="2746916"/>
                <a:chExt cx="2786394" cy="1149133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" name="Straight Connector 70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Oval 67"/>
                <p:cNvSpPr/>
                <p:nvPr/>
              </p:nvSpPr>
              <p:spPr>
                <a:xfrm>
                  <a:off x="532885" y="3632049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7604806" y="3139606"/>
                <a:ext cx="297655" cy="441344"/>
                <a:chOff x="10339018" y="2078019"/>
                <a:chExt cx="297655" cy="441344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0636673" y="2078831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0339018" y="2078019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0339018" y="2295904"/>
                  <a:ext cx="29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6" name="Group 75"/>
            <p:cNvGrpSpPr/>
            <p:nvPr/>
          </p:nvGrpSpPr>
          <p:grpSpPr>
            <a:xfrm>
              <a:off x="5621282" y="1465434"/>
              <a:ext cx="2647483" cy="744717"/>
              <a:chOff x="3690299" y="4937397"/>
              <a:chExt cx="4142215" cy="1165174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3690299" y="5170537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704584" y="4937397"/>
                <a:ext cx="3127930" cy="1149133"/>
                <a:chOff x="4788695" y="2855100"/>
                <a:chExt cx="3127930" cy="1149133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4788695" y="2855100"/>
                  <a:ext cx="2654909" cy="1149133"/>
                  <a:chOff x="664370" y="2746916"/>
                  <a:chExt cx="2654909" cy="1149133"/>
                </a:xfrm>
              </p:grpSpPr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7618970" y="3139606"/>
                  <a:ext cx="297655" cy="441344"/>
                  <a:chOff x="10353182" y="2078019"/>
                  <a:chExt cx="297655" cy="441344"/>
                </a:xfrm>
              </p:grpSpPr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10650837" y="2078831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10353182" y="2078019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10353182" y="229590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9" name="Group 78"/>
              <p:cNvGrpSpPr/>
              <p:nvPr/>
            </p:nvGrpSpPr>
            <p:grpSpPr>
              <a:xfrm>
                <a:off x="3809241" y="5272418"/>
                <a:ext cx="835988" cy="830153"/>
                <a:chOff x="3329990" y="3081503"/>
                <a:chExt cx="835988" cy="830153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3806395" y="355207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32999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 rot="16200000" flipV="1">
                  <a:off x="3672218" y="3440568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Rounded Rectangle 31"/>
          <p:cNvSpPr/>
          <p:nvPr/>
        </p:nvSpPr>
        <p:spPr>
          <a:xfrm>
            <a:off x="4539920" y="3077917"/>
            <a:ext cx="446240" cy="32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95" name="Rounded Rectangle 94"/>
          <p:cNvSpPr/>
          <p:nvPr/>
        </p:nvSpPr>
        <p:spPr>
          <a:xfrm>
            <a:off x="7439825" y="3086742"/>
            <a:ext cx="446240" cy="32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59" name="Straight Connector 58"/>
          <p:cNvCxnSpPr>
            <a:stCxn id="3" idx="2"/>
            <a:endCxn id="4" idx="0"/>
          </p:cNvCxnSpPr>
          <p:nvPr/>
        </p:nvCxnSpPr>
        <p:spPr>
          <a:xfrm>
            <a:off x="5189044" y="2822619"/>
            <a:ext cx="1" cy="861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0" idx="2"/>
            <a:endCxn id="6" idx="0"/>
          </p:cNvCxnSpPr>
          <p:nvPr/>
        </p:nvCxnSpPr>
        <p:spPr>
          <a:xfrm>
            <a:off x="7221479" y="2825759"/>
            <a:ext cx="0" cy="858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" idx="3"/>
            <a:endCxn id="6" idx="1"/>
          </p:cNvCxnSpPr>
          <p:nvPr/>
        </p:nvCxnSpPr>
        <p:spPr>
          <a:xfrm>
            <a:off x="5680897" y="3965131"/>
            <a:ext cx="1048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91855" y="455858"/>
            <a:ext cx="5631601" cy="5631601"/>
            <a:chOff x="3291855" y="455858"/>
            <a:chExt cx="5631601" cy="5631601"/>
          </a:xfrm>
        </p:grpSpPr>
        <p:grpSp>
          <p:nvGrpSpPr>
            <p:cNvPr id="103" name="Group 102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291855" y="455858"/>
                <a:ext cx="5631601" cy="563160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>
                <a:spLocks noChangeAspect="1"/>
              </p:cNvSpPr>
              <p:nvPr/>
            </p:nvSpPr>
            <p:spPr>
              <a:xfrm>
                <a:off x="4063659" y="2133478"/>
                <a:ext cx="1362173" cy="777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err="1" smtClean="0"/>
                  <a:t>nR</a:t>
                </a:r>
                <a:endParaRPr lang="en-US" sz="5000" dirty="0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3831694" y="3836167"/>
                <a:ext cx="1820171" cy="777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err="1" smtClean="0"/>
                  <a:t>nROO</a:t>
                </a:r>
                <a:endParaRPr lang="en-US" sz="5000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121239" y="3839328"/>
                <a:ext cx="2193829" cy="777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smtClean="0"/>
                  <a:t>QOOH</a:t>
                </a:r>
                <a:r>
                  <a:rPr lang="en-US" sz="5000" baseline="-25000" dirty="0" smtClean="0"/>
                  <a:t>1</a:t>
                </a:r>
                <a:endParaRPr lang="en-US" sz="5000" baseline="-25000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5802808" y="2134249"/>
                <a:ext cx="2830692" cy="77569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smtClean="0"/>
                  <a:t>O</a:t>
                </a:r>
                <a:r>
                  <a:rPr lang="en-US" sz="5000" baseline="-25000" dirty="0" smtClean="0"/>
                  <a:t>2</a:t>
                </a:r>
                <a:r>
                  <a:rPr lang="en-US" sz="5000" dirty="0" smtClean="0"/>
                  <a:t>QOOH</a:t>
                </a:r>
                <a:r>
                  <a:rPr lang="en-US" sz="5000" baseline="-25000" dirty="0" smtClean="0"/>
                  <a:t>1</a:t>
                </a:r>
                <a:endParaRPr lang="en-US" sz="5000" baseline="-25000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959072" y="1344581"/>
                <a:ext cx="1200833" cy="628836"/>
                <a:chOff x="2436019" y="574917"/>
                <a:chExt cx="1944657" cy="101835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436019" y="574917"/>
                  <a:ext cx="1828800" cy="914399"/>
                  <a:chOff x="2436019" y="574917"/>
                  <a:chExt cx="1828800" cy="914399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2436019" y="574917"/>
                    <a:ext cx="945356" cy="91321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 flipV="1">
                    <a:off x="3355181" y="574917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Oval 46"/>
                <p:cNvSpPr/>
                <p:nvPr/>
              </p:nvSpPr>
              <p:spPr>
                <a:xfrm>
                  <a:off x="4274343" y="1486936"/>
                  <a:ext cx="106333" cy="1063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4140554" y="4641457"/>
                <a:ext cx="1771458" cy="734464"/>
                <a:chOff x="1010112" y="3343023"/>
                <a:chExt cx="2771593" cy="1149130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1010112" y="3343023"/>
                  <a:ext cx="1766872" cy="883435"/>
                  <a:chOff x="2793879" y="1305181"/>
                  <a:chExt cx="1828800" cy="91439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2793879" y="1305181"/>
                    <a:ext cx="945354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 flipV="1">
                    <a:off x="3713043" y="1305181"/>
                    <a:ext cx="909636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841245" y="3668405"/>
                  <a:ext cx="823775" cy="823748"/>
                  <a:chOff x="2811489" y="3677605"/>
                  <a:chExt cx="823775" cy="823748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2811489" y="4141771"/>
                    <a:ext cx="359582" cy="3595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3275682" y="3677605"/>
                    <a:ext cx="359582" cy="3595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3159690" y="4034974"/>
                    <a:ext cx="133659" cy="13469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/>
                <p:cNvSpPr/>
                <p:nvPr/>
              </p:nvSpPr>
              <p:spPr>
                <a:xfrm>
                  <a:off x="3678973" y="3580453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5865136" y="4729505"/>
                <a:ext cx="2074191" cy="734456"/>
                <a:chOff x="4336759" y="3480829"/>
                <a:chExt cx="3245251" cy="1149132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4336759" y="3480829"/>
                  <a:ext cx="2786394" cy="1149132"/>
                  <a:chOff x="212434" y="3372645"/>
                  <a:chExt cx="2786394" cy="1149132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343919" y="3372645"/>
                    <a:ext cx="1766872" cy="883433"/>
                    <a:chOff x="2104348" y="1335840"/>
                    <a:chExt cx="1828800" cy="914397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V="1">
                      <a:off x="2104348" y="1335840"/>
                      <a:ext cx="945355" cy="91320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flipH="1" flipV="1">
                      <a:off x="3023511" y="1335840"/>
                      <a:ext cx="909637" cy="914397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175056" y="3698033"/>
                    <a:ext cx="823772" cy="823744"/>
                    <a:chOff x="2145300" y="3707233"/>
                    <a:chExt cx="823772" cy="823744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145300" y="4171392"/>
                      <a:ext cx="359584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2609490" y="3707233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 flipV="1">
                      <a:off x="2493502" y="4064597"/>
                      <a:ext cx="133660" cy="13469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212434" y="4257775"/>
                    <a:ext cx="102732" cy="1027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284355" y="3765339"/>
                  <a:ext cx="297655" cy="441344"/>
                  <a:chOff x="10018567" y="2703752"/>
                  <a:chExt cx="297655" cy="441344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0316222" y="2704564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0018567" y="2703752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0018567" y="292163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Group 75"/>
              <p:cNvGrpSpPr/>
              <p:nvPr/>
            </p:nvGrpSpPr>
            <p:grpSpPr>
              <a:xfrm>
                <a:off x="5336333" y="1219992"/>
                <a:ext cx="2647482" cy="744717"/>
                <a:chOff x="3244483" y="4553363"/>
                <a:chExt cx="4142213" cy="1165174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3244483" y="4786504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4258767" y="4553363"/>
                  <a:ext cx="3127929" cy="1149134"/>
                  <a:chOff x="4342878" y="2471066"/>
                  <a:chExt cx="3127929" cy="1149134"/>
                </a:xfrm>
              </p:grpSpPr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4342878" y="2471066"/>
                    <a:ext cx="2654910" cy="1149134"/>
                    <a:chOff x="218553" y="2362882"/>
                    <a:chExt cx="2654910" cy="1149134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218553" y="2362882"/>
                      <a:ext cx="1766872" cy="883435"/>
                      <a:chOff x="1974589" y="290684"/>
                      <a:chExt cx="1828797" cy="914399"/>
                    </a:xfrm>
                  </p:grpSpPr>
                  <p:cxnSp>
                    <p:nvCxnSpPr>
                      <p:cNvPr id="93" name="Straight Connector 92"/>
                      <p:cNvCxnSpPr/>
                      <p:nvPr/>
                    </p:nvCxnSpPr>
                    <p:spPr>
                      <a:xfrm flipV="1">
                        <a:off x="1974589" y="290684"/>
                        <a:ext cx="945351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/>
                      <p:nvPr/>
                    </p:nvCxnSpPr>
                    <p:spPr>
                      <a:xfrm flipH="1" flipV="1">
                        <a:off x="2893749" y="290684"/>
                        <a:ext cx="909637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" name="Group 88"/>
                    <p:cNvGrpSpPr/>
                    <p:nvPr/>
                  </p:nvGrpSpPr>
                  <p:grpSpPr>
                    <a:xfrm>
                      <a:off x="2049690" y="2688270"/>
                      <a:ext cx="823773" cy="823746"/>
                      <a:chOff x="2019934" y="2697470"/>
                      <a:chExt cx="823773" cy="823746"/>
                    </a:xfrm>
                  </p:grpSpPr>
                  <p:sp>
                    <p:nvSpPr>
                      <p:cNvPr id="90" name="Oval 89"/>
                      <p:cNvSpPr/>
                      <p:nvPr/>
                    </p:nvSpPr>
                    <p:spPr>
                      <a:xfrm>
                        <a:off x="2019934" y="3161632"/>
                        <a:ext cx="359581" cy="35958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2484126" y="2697470"/>
                        <a:ext cx="359581" cy="35958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/>
                      <p:nvPr/>
                    </p:nvCxnSpPr>
                    <p:spPr>
                      <a:xfrm flipV="1">
                        <a:off x="2368142" y="3054833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7173151" y="2755573"/>
                    <a:ext cx="297656" cy="441345"/>
                    <a:chOff x="9907363" y="1693986"/>
                    <a:chExt cx="297656" cy="441345"/>
                  </a:xfrm>
                </p:grpSpPr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10205019" y="1694798"/>
                      <a:ext cx="0" cy="440533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>
                      <a:off x="9907363" y="1693986"/>
                      <a:ext cx="0" cy="440531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9907363" y="1911870"/>
                      <a:ext cx="297656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363425" y="4888385"/>
                  <a:ext cx="835987" cy="830152"/>
                  <a:chOff x="2884174" y="2697470"/>
                  <a:chExt cx="835987" cy="830152"/>
                </a:xfrm>
              </p:grpSpPr>
              <p:sp>
                <p:nvSpPr>
                  <p:cNvPr id="80" name="Oval 79"/>
                  <p:cNvSpPr/>
                  <p:nvPr/>
                </p:nvSpPr>
                <p:spPr>
                  <a:xfrm>
                    <a:off x="3360578" y="3168038"/>
                    <a:ext cx="359583" cy="359584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2884174" y="2697470"/>
                    <a:ext cx="359583" cy="3595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 rot="16200000" flipV="1">
                    <a:off x="3226402" y="3056535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2" name="Rounded Rectangle 31"/>
            <p:cNvSpPr/>
            <p:nvPr/>
          </p:nvSpPr>
          <p:spPr>
            <a:xfrm>
              <a:off x="4831168" y="3084759"/>
              <a:ext cx="696099" cy="57545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 smtClean="0"/>
                <a:t>O</a:t>
              </a:r>
              <a:r>
                <a:rPr lang="en-US" sz="3500" baseline="-25000" dirty="0" smtClean="0"/>
                <a:t>2</a:t>
              </a:r>
              <a:endParaRPr lang="en-US" sz="3500" baseline="-25000" dirty="0"/>
            </a:p>
          </p:txBody>
        </p:sp>
        <p:cxnSp>
          <p:nvCxnSpPr>
            <p:cNvPr id="59" name="Straight Connector 58"/>
            <p:cNvCxnSpPr>
              <a:stCxn id="3" idx="2"/>
              <a:endCxn id="4" idx="0"/>
            </p:cNvCxnSpPr>
            <p:nvPr/>
          </p:nvCxnSpPr>
          <p:spPr>
            <a:xfrm flipH="1">
              <a:off x="4741780" y="2910718"/>
              <a:ext cx="2966" cy="925449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30" idx="2"/>
              <a:endCxn id="6" idx="0"/>
            </p:cNvCxnSpPr>
            <p:nvPr/>
          </p:nvCxnSpPr>
          <p:spPr>
            <a:xfrm>
              <a:off x="7218154" y="2909947"/>
              <a:ext cx="0" cy="929381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4" idx="3"/>
              <a:endCxn id="6" idx="1"/>
            </p:cNvCxnSpPr>
            <p:nvPr/>
          </p:nvCxnSpPr>
          <p:spPr>
            <a:xfrm>
              <a:off x="5651865" y="4224787"/>
              <a:ext cx="469374" cy="3161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6417800" y="3079487"/>
              <a:ext cx="696099" cy="57545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 smtClean="0"/>
                <a:t>O</a:t>
              </a:r>
              <a:r>
                <a:rPr lang="en-US" sz="3500" baseline="-25000" dirty="0" smtClean="0"/>
                <a:t>2</a:t>
              </a:r>
              <a:endParaRPr lang="en-US" sz="35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18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112656" y="295564"/>
            <a:ext cx="5985162" cy="5948218"/>
            <a:chOff x="3112656" y="295564"/>
            <a:chExt cx="5985162" cy="5948218"/>
          </a:xfrm>
        </p:grpSpPr>
        <p:sp>
          <p:nvSpPr>
            <p:cNvPr id="5" name="Rectangle 4"/>
            <p:cNvSpPr/>
            <p:nvPr/>
          </p:nvSpPr>
          <p:spPr>
            <a:xfrm>
              <a:off x="3112656" y="295564"/>
              <a:ext cx="5985162" cy="5948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291855" y="455858"/>
                <a:ext cx="5631601" cy="5631601"/>
                <a:chOff x="3291855" y="455858"/>
                <a:chExt cx="5631601" cy="5631601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3291855" y="455858"/>
                  <a:ext cx="5631601" cy="563160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ounded Rectangle 2"/>
                <p:cNvSpPr>
                  <a:spLocks noChangeAspect="1"/>
                </p:cNvSpPr>
                <p:nvPr/>
              </p:nvSpPr>
              <p:spPr>
                <a:xfrm>
                  <a:off x="4063659" y="2133478"/>
                  <a:ext cx="1362173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</a:t>
                  </a:r>
                  <a:endParaRPr lang="en-US" sz="5000" dirty="0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3831694" y="3836167"/>
                  <a:ext cx="1820171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nROO</a:t>
                  </a:r>
                  <a:endParaRPr lang="en-US" sz="5000" dirty="0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6121239" y="3839328"/>
                  <a:ext cx="2193829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5802808" y="2134249"/>
                  <a:ext cx="2830692" cy="77569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O</a:t>
                  </a:r>
                  <a:r>
                    <a:rPr lang="en-US" sz="5000" baseline="-25000" dirty="0" smtClean="0"/>
                    <a:t>2</a:t>
                  </a:r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3959072" y="1344581"/>
                  <a:ext cx="1200833" cy="628836"/>
                  <a:chOff x="2436019" y="574917"/>
                  <a:chExt cx="1944657" cy="1018352"/>
                </a:xfrm>
              </p:grpSpPr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2436019" y="574917"/>
                    <a:ext cx="1828800" cy="914399"/>
                    <a:chOff x="2436019" y="574917"/>
                    <a:chExt cx="1828800" cy="914399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2436019" y="574917"/>
                      <a:ext cx="945356" cy="9132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H="1" flipV="1">
                      <a:off x="3355181" y="574917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/>
                  <p:cNvSpPr/>
                  <p:nvPr/>
                </p:nvSpPr>
                <p:spPr>
                  <a:xfrm>
                    <a:off x="4274343" y="1486936"/>
                    <a:ext cx="106333" cy="1063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4140554" y="4641457"/>
                  <a:ext cx="1771458" cy="734464"/>
                  <a:chOff x="1010112" y="3343023"/>
                  <a:chExt cx="2771593" cy="114913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10112" y="3343023"/>
                    <a:ext cx="1766872" cy="883435"/>
                    <a:chOff x="2793879" y="1305181"/>
                    <a:chExt cx="1828800" cy="914399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2793879" y="1305181"/>
                      <a:ext cx="945354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 flipV="1">
                      <a:off x="3713043" y="1305181"/>
                      <a:ext cx="909636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841245" y="3668405"/>
                    <a:ext cx="823775" cy="823748"/>
                    <a:chOff x="2811489" y="3677605"/>
                    <a:chExt cx="823775" cy="823748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811489" y="4141771"/>
                      <a:ext cx="359582" cy="3595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275682" y="3677605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V="1">
                      <a:off x="3159690" y="4034974"/>
                      <a:ext cx="133659" cy="1346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Oval 52"/>
                  <p:cNvSpPr/>
                  <p:nvPr/>
                </p:nvSpPr>
                <p:spPr>
                  <a:xfrm>
                    <a:off x="3678973" y="3580453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5865136" y="4729505"/>
                  <a:ext cx="2074191" cy="734456"/>
                  <a:chOff x="4336759" y="3480829"/>
                  <a:chExt cx="3245251" cy="1149132"/>
                </a:xfrm>
              </p:grpSpPr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4336759" y="3480829"/>
                    <a:ext cx="2786394" cy="1149132"/>
                    <a:chOff x="212434" y="3372645"/>
                    <a:chExt cx="2786394" cy="1149132"/>
                  </a:xfrm>
                </p:grpSpPr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343919" y="3372645"/>
                      <a:ext cx="1766872" cy="883433"/>
                      <a:chOff x="2104348" y="1335840"/>
                      <a:chExt cx="1828800" cy="914397"/>
                    </a:xfrm>
                  </p:grpSpPr>
                  <p:cxnSp>
                    <p:nvCxnSpPr>
                      <p:cNvPr id="72" name="Straight Connector 71"/>
                      <p:cNvCxnSpPr/>
                      <p:nvPr/>
                    </p:nvCxnSpPr>
                    <p:spPr>
                      <a:xfrm flipV="1">
                        <a:off x="2104348" y="1335840"/>
                        <a:ext cx="945355" cy="91320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 flipH="1" flipV="1">
                        <a:off x="3023511" y="1335840"/>
                        <a:ext cx="909637" cy="914397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2175056" y="3698033"/>
                      <a:ext cx="823772" cy="823744"/>
                      <a:chOff x="2145300" y="3707233"/>
                      <a:chExt cx="823772" cy="823744"/>
                    </a:xfrm>
                  </p:grpSpPr>
                  <p:sp>
                    <p:nvSpPr>
                      <p:cNvPr id="69" name="Oval 68"/>
                      <p:cNvSpPr/>
                      <p:nvPr/>
                    </p:nvSpPr>
                    <p:spPr>
                      <a:xfrm>
                        <a:off x="2145300" y="4171392"/>
                        <a:ext cx="359584" cy="35958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Oval 69"/>
                      <p:cNvSpPr/>
                      <p:nvPr/>
                    </p:nvSpPr>
                    <p:spPr>
                      <a:xfrm>
                        <a:off x="2609490" y="3707233"/>
                        <a:ext cx="359582" cy="35958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1" name="Straight Connector 70"/>
                      <p:cNvCxnSpPr/>
                      <p:nvPr/>
                    </p:nvCxnSpPr>
                    <p:spPr>
                      <a:xfrm flipV="1">
                        <a:off x="2493502" y="4064597"/>
                        <a:ext cx="133660" cy="13469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212434" y="4257775"/>
                      <a:ext cx="102732" cy="1027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7284355" y="3765339"/>
                    <a:ext cx="297655" cy="441344"/>
                    <a:chOff x="10018567" y="2703752"/>
                    <a:chExt cx="297655" cy="441344"/>
                  </a:xfrm>
                </p:grpSpPr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10316222" y="2704564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>
                      <a:off x="10018567" y="2703752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>
                      <a:off x="10018567" y="292163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5336333" y="1219992"/>
                  <a:ext cx="2647482" cy="744717"/>
                  <a:chOff x="3244483" y="4553363"/>
                  <a:chExt cx="4142213" cy="1165174"/>
                </a:xfrm>
              </p:grpSpPr>
              <p:sp>
                <p:nvSpPr>
                  <p:cNvPr id="77" name="Oval 76"/>
                  <p:cNvSpPr/>
                  <p:nvPr/>
                </p:nvSpPr>
                <p:spPr>
                  <a:xfrm>
                    <a:off x="3244483" y="4786504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4258767" y="4553363"/>
                    <a:ext cx="3127929" cy="1149134"/>
                    <a:chOff x="4342878" y="2471066"/>
                    <a:chExt cx="3127929" cy="1149134"/>
                  </a:xfrm>
                </p:grpSpPr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4342878" y="2471066"/>
                      <a:ext cx="2654910" cy="1149134"/>
                      <a:chOff x="218553" y="2362882"/>
                      <a:chExt cx="2654910" cy="1149134"/>
                    </a:xfrm>
                  </p:grpSpPr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218553" y="2362882"/>
                        <a:ext cx="1766872" cy="883435"/>
                        <a:chOff x="1974589" y="290684"/>
                        <a:chExt cx="1828797" cy="914399"/>
                      </a:xfrm>
                    </p:grpSpPr>
                    <p:cxnSp>
                      <p:nvCxnSpPr>
                        <p:cNvPr id="93" name="Straight Connector 92"/>
                        <p:cNvCxnSpPr/>
                        <p:nvPr/>
                      </p:nvCxnSpPr>
                      <p:spPr>
                        <a:xfrm flipV="1">
                          <a:off x="1974589" y="290684"/>
                          <a:ext cx="945351" cy="9132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Straight Connector 93"/>
                        <p:cNvCxnSpPr/>
                        <p:nvPr/>
                      </p:nvCxnSpPr>
                      <p:spPr>
                        <a:xfrm flipH="1" flipV="1">
                          <a:off x="2893749" y="290684"/>
                          <a:ext cx="909637" cy="91439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2049690" y="2688270"/>
                        <a:ext cx="823773" cy="823746"/>
                        <a:chOff x="2019934" y="2697470"/>
                        <a:chExt cx="823773" cy="823746"/>
                      </a:xfrm>
                    </p:grpSpPr>
                    <p:sp>
                      <p:nvSpPr>
                        <p:cNvPr id="90" name="Oval 89"/>
                        <p:cNvSpPr/>
                        <p:nvPr/>
                      </p:nvSpPr>
                      <p:spPr>
                        <a:xfrm>
                          <a:off x="2019934" y="3161632"/>
                          <a:ext cx="359581" cy="35958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1" name="Oval 90"/>
                        <p:cNvSpPr/>
                        <p:nvPr/>
                      </p:nvSpPr>
                      <p:spPr>
                        <a:xfrm>
                          <a:off x="2484126" y="2697470"/>
                          <a:ext cx="359581" cy="359586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2" name="Straight Connector 91"/>
                        <p:cNvCxnSpPr/>
                        <p:nvPr/>
                      </p:nvCxnSpPr>
                      <p:spPr>
                        <a:xfrm flipV="1">
                          <a:off x="2368142" y="3054833"/>
                          <a:ext cx="133659" cy="13469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7173151" y="2755573"/>
                      <a:ext cx="297656" cy="441345"/>
                      <a:chOff x="9907363" y="1693986"/>
                      <a:chExt cx="297656" cy="441345"/>
                    </a:xfrm>
                  </p:grpSpPr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>
                        <a:off x="10205019" y="1694798"/>
                        <a:ext cx="0" cy="440533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Connector 85"/>
                      <p:cNvCxnSpPr/>
                      <p:nvPr/>
                    </p:nvCxnSpPr>
                    <p:spPr>
                      <a:xfrm>
                        <a:off x="9907363" y="1693986"/>
                        <a:ext cx="0" cy="440531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Straight Connector 86"/>
                      <p:cNvCxnSpPr/>
                      <p:nvPr/>
                    </p:nvCxnSpPr>
                    <p:spPr>
                      <a:xfrm>
                        <a:off x="9907363" y="1911870"/>
                        <a:ext cx="297656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3363425" y="4888385"/>
                    <a:ext cx="835987" cy="830152"/>
                    <a:chOff x="2884174" y="2697470"/>
                    <a:chExt cx="835987" cy="830152"/>
                  </a:xfrm>
                </p:grpSpPr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3360578" y="3168038"/>
                      <a:ext cx="359583" cy="3595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2884174" y="2697470"/>
                      <a:ext cx="359583" cy="3595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 rot="16200000" flipV="1">
                      <a:off x="3226402" y="3056535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2" name="Rounded Rectangle 31"/>
              <p:cNvSpPr/>
              <p:nvPr/>
            </p:nvSpPr>
            <p:spPr>
              <a:xfrm>
                <a:off x="4842000" y="3078037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  <p:cxnSp>
            <p:nvCxnSpPr>
              <p:cNvPr id="59" name="Straight Connector 58"/>
              <p:cNvCxnSpPr>
                <a:stCxn id="3" idx="2"/>
                <a:endCxn id="4" idx="0"/>
              </p:cNvCxnSpPr>
              <p:nvPr/>
            </p:nvCxnSpPr>
            <p:spPr>
              <a:xfrm flipH="1">
                <a:off x="4741780" y="2910718"/>
                <a:ext cx="2966" cy="925449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30" idx="2"/>
                <a:endCxn id="6" idx="0"/>
              </p:cNvCxnSpPr>
              <p:nvPr/>
            </p:nvCxnSpPr>
            <p:spPr>
              <a:xfrm>
                <a:off x="7218154" y="2909947"/>
                <a:ext cx="0" cy="92938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4" idx="3"/>
                <a:endCxn id="6" idx="1"/>
              </p:cNvCxnSpPr>
              <p:nvPr/>
            </p:nvCxnSpPr>
            <p:spPr>
              <a:xfrm>
                <a:off x="5651865" y="4224787"/>
                <a:ext cx="469374" cy="316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/>
              <p:cNvSpPr/>
              <p:nvPr/>
            </p:nvSpPr>
            <p:spPr>
              <a:xfrm>
                <a:off x="6415485" y="3078037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20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20037" y="369332"/>
            <a:ext cx="6199464" cy="6056635"/>
            <a:chOff x="3020037" y="369332"/>
            <a:chExt cx="6199464" cy="6056635"/>
          </a:xfrm>
        </p:grpSpPr>
        <p:grpSp>
          <p:nvGrpSpPr>
            <p:cNvPr id="20" name="Group 19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291855" y="455858"/>
                <a:ext cx="5631601" cy="5631601"/>
                <a:chOff x="3291855" y="455858"/>
                <a:chExt cx="5631601" cy="5631601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3291855" y="455858"/>
                  <a:ext cx="5631601" cy="563160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ounded Rectangle 2"/>
                <p:cNvSpPr>
                  <a:spLocks noChangeAspect="1"/>
                </p:cNvSpPr>
                <p:nvPr/>
              </p:nvSpPr>
              <p:spPr>
                <a:xfrm>
                  <a:off x="4058327" y="2134249"/>
                  <a:ext cx="1362173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</a:t>
                  </a:r>
                  <a:endParaRPr lang="en-US" sz="5000" dirty="0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3831694" y="3836167"/>
                  <a:ext cx="1820171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nROO</a:t>
                  </a:r>
                  <a:endParaRPr lang="en-US" sz="5000" dirty="0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6121239" y="3839328"/>
                  <a:ext cx="2193829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5802808" y="2134249"/>
                  <a:ext cx="2830692" cy="77569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O</a:t>
                  </a:r>
                  <a:r>
                    <a:rPr lang="en-US" sz="5000" baseline="-25000" dirty="0" smtClean="0"/>
                    <a:t>2</a:t>
                  </a:r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3959072" y="1344581"/>
                  <a:ext cx="1200833" cy="628836"/>
                  <a:chOff x="2436019" y="574917"/>
                  <a:chExt cx="1944657" cy="1018352"/>
                </a:xfrm>
              </p:grpSpPr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2436019" y="574917"/>
                    <a:ext cx="1828800" cy="914399"/>
                    <a:chOff x="2436019" y="574917"/>
                    <a:chExt cx="1828800" cy="914399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2436019" y="574917"/>
                      <a:ext cx="945356" cy="9132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H="1" flipV="1">
                      <a:off x="3355181" y="574917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/>
                  <p:cNvSpPr/>
                  <p:nvPr/>
                </p:nvSpPr>
                <p:spPr>
                  <a:xfrm>
                    <a:off x="4274343" y="1486936"/>
                    <a:ext cx="106333" cy="1063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4140554" y="4641457"/>
                  <a:ext cx="1771458" cy="734464"/>
                  <a:chOff x="1010112" y="3343023"/>
                  <a:chExt cx="2771593" cy="114913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10112" y="3343023"/>
                    <a:ext cx="1766872" cy="883435"/>
                    <a:chOff x="2793879" y="1305181"/>
                    <a:chExt cx="1828800" cy="914399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2793879" y="1305181"/>
                      <a:ext cx="945354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 flipV="1">
                      <a:off x="3713043" y="1305181"/>
                      <a:ext cx="909636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841245" y="3668405"/>
                    <a:ext cx="823775" cy="823748"/>
                    <a:chOff x="2811489" y="3677605"/>
                    <a:chExt cx="823775" cy="823748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811489" y="4141771"/>
                      <a:ext cx="359582" cy="3595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275682" y="3677605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V="1">
                      <a:off x="3159690" y="4034974"/>
                      <a:ext cx="133659" cy="1346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Oval 52"/>
                  <p:cNvSpPr/>
                  <p:nvPr/>
                </p:nvSpPr>
                <p:spPr>
                  <a:xfrm>
                    <a:off x="3678973" y="3580453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6077587" y="4664867"/>
                  <a:ext cx="2074191" cy="734465"/>
                  <a:chOff x="4669132" y="3379670"/>
                  <a:chExt cx="3245251" cy="1149137"/>
                </a:xfrm>
              </p:grpSpPr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4669132" y="3379670"/>
                    <a:ext cx="2786394" cy="1149137"/>
                    <a:chOff x="544807" y="3271486"/>
                    <a:chExt cx="2786394" cy="1149137"/>
                  </a:xfrm>
                </p:grpSpPr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676292" y="3271486"/>
                      <a:ext cx="1766872" cy="883433"/>
                      <a:chOff x="2448359" y="1231141"/>
                      <a:chExt cx="1828800" cy="914397"/>
                    </a:xfrm>
                  </p:grpSpPr>
                  <p:cxnSp>
                    <p:nvCxnSpPr>
                      <p:cNvPr id="72" name="Straight Connector 71"/>
                      <p:cNvCxnSpPr/>
                      <p:nvPr/>
                    </p:nvCxnSpPr>
                    <p:spPr>
                      <a:xfrm flipV="1">
                        <a:off x="2448359" y="1231141"/>
                        <a:ext cx="945355" cy="91320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 flipH="1" flipV="1">
                        <a:off x="3367522" y="1231141"/>
                        <a:ext cx="909637" cy="914397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2507429" y="3596876"/>
                      <a:ext cx="823772" cy="823747"/>
                      <a:chOff x="2477673" y="3606076"/>
                      <a:chExt cx="823772" cy="823747"/>
                    </a:xfrm>
                  </p:grpSpPr>
                  <p:sp>
                    <p:nvSpPr>
                      <p:cNvPr id="69" name="Oval 68"/>
                      <p:cNvSpPr/>
                      <p:nvPr/>
                    </p:nvSpPr>
                    <p:spPr>
                      <a:xfrm>
                        <a:off x="2477673" y="4070240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Oval 69"/>
                      <p:cNvSpPr/>
                      <p:nvPr/>
                    </p:nvSpPr>
                    <p:spPr>
                      <a:xfrm>
                        <a:off x="2941862" y="360607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1" name="Straight Connector 70"/>
                      <p:cNvCxnSpPr/>
                      <p:nvPr/>
                    </p:nvCxnSpPr>
                    <p:spPr>
                      <a:xfrm flipV="1">
                        <a:off x="2825875" y="3963442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544807" y="4156624"/>
                      <a:ext cx="102732" cy="1027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7616728" y="3664182"/>
                    <a:ext cx="297655" cy="441344"/>
                    <a:chOff x="10350940" y="2602595"/>
                    <a:chExt cx="297655" cy="441344"/>
                  </a:xfrm>
                </p:grpSpPr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10648595" y="2603407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>
                      <a:off x="10350940" y="2602595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>
                      <a:off x="10350940" y="2820478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5484125" y="1229223"/>
                  <a:ext cx="2647483" cy="744717"/>
                  <a:chOff x="3475702" y="4567813"/>
                  <a:chExt cx="4142215" cy="1165176"/>
                </a:xfrm>
              </p:grpSpPr>
              <p:sp>
                <p:nvSpPr>
                  <p:cNvPr id="77" name="Oval 76"/>
                  <p:cNvSpPr/>
                  <p:nvPr/>
                </p:nvSpPr>
                <p:spPr>
                  <a:xfrm>
                    <a:off x="3475702" y="4800954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4489982" y="4567813"/>
                    <a:ext cx="3127935" cy="1149135"/>
                    <a:chOff x="4574093" y="2485516"/>
                    <a:chExt cx="3127935" cy="1149135"/>
                  </a:xfrm>
                </p:grpSpPr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4574093" y="2485516"/>
                      <a:ext cx="2654913" cy="1149135"/>
                      <a:chOff x="449768" y="2377332"/>
                      <a:chExt cx="2654913" cy="1149135"/>
                    </a:xfrm>
                  </p:grpSpPr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449768" y="2377332"/>
                        <a:ext cx="1766872" cy="883435"/>
                        <a:chOff x="2213899" y="305641"/>
                        <a:chExt cx="1828800" cy="914399"/>
                      </a:xfrm>
                    </p:grpSpPr>
                    <p:cxnSp>
                      <p:nvCxnSpPr>
                        <p:cNvPr id="93" name="Straight Connector 92"/>
                        <p:cNvCxnSpPr/>
                        <p:nvPr/>
                      </p:nvCxnSpPr>
                      <p:spPr>
                        <a:xfrm flipV="1">
                          <a:off x="2213899" y="305641"/>
                          <a:ext cx="945354" cy="9132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Straight Connector 93"/>
                        <p:cNvCxnSpPr/>
                        <p:nvPr/>
                      </p:nvCxnSpPr>
                      <p:spPr>
                        <a:xfrm flipH="1" flipV="1">
                          <a:off x="3133063" y="305641"/>
                          <a:ext cx="909636" cy="91439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2280910" y="2702721"/>
                        <a:ext cx="823771" cy="823746"/>
                        <a:chOff x="2251154" y="2711921"/>
                        <a:chExt cx="823771" cy="823746"/>
                      </a:xfrm>
                    </p:grpSpPr>
                    <p:sp>
                      <p:nvSpPr>
                        <p:cNvPr id="90" name="Oval 89"/>
                        <p:cNvSpPr/>
                        <p:nvPr/>
                      </p:nvSpPr>
                      <p:spPr>
                        <a:xfrm>
                          <a:off x="2251154" y="3176083"/>
                          <a:ext cx="359581" cy="35958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1" name="Oval 90"/>
                        <p:cNvSpPr/>
                        <p:nvPr/>
                      </p:nvSpPr>
                      <p:spPr>
                        <a:xfrm>
                          <a:off x="2715343" y="2711921"/>
                          <a:ext cx="359582" cy="35958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2" name="Straight Connector 91"/>
                        <p:cNvCxnSpPr/>
                        <p:nvPr/>
                      </p:nvCxnSpPr>
                      <p:spPr>
                        <a:xfrm flipV="1">
                          <a:off x="2599357" y="3069284"/>
                          <a:ext cx="133659" cy="13469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7404373" y="2770024"/>
                      <a:ext cx="297655" cy="441344"/>
                      <a:chOff x="10138585" y="1708437"/>
                      <a:chExt cx="297655" cy="441344"/>
                    </a:xfrm>
                  </p:grpSpPr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>
                        <a:off x="10436240" y="1709249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Connector 85"/>
                      <p:cNvCxnSpPr/>
                      <p:nvPr/>
                    </p:nvCxnSpPr>
                    <p:spPr>
                      <a:xfrm>
                        <a:off x="10138585" y="1708437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Straight Connector 86"/>
                      <p:cNvCxnSpPr/>
                      <p:nvPr/>
                    </p:nvCxnSpPr>
                    <p:spPr>
                      <a:xfrm>
                        <a:off x="10138585" y="1926320"/>
                        <a:ext cx="297655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3594644" y="4902836"/>
                    <a:ext cx="835987" cy="830153"/>
                    <a:chOff x="3115393" y="2711921"/>
                    <a:chExt cx="835987" cy="830153"/>
                  </a:xfrm>
                </p:grpSpPr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3591797" y="3182490"/>
                      <a:ext cx="359583" cy="3595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3115393" y="2711921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 rot="16200000" flipV="1">
                      <a:off x="3457622" y="3070986"/>
                      <a:ext cx="133660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2" name="Rounded Rectangle 31"/>
              <p:cNvSpPr/>
              <p:nvPr/>
            </p:nvSpPr>
            <p:spPr>
              <a:xfrm>
                <a:off x="4788025" y="3201862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  <p:cxnSp>
            <p:nvCxnSpPr>
              <p:cNvPr id="59" name="Straight Connector 58"/>
              <p:cNvCxnSpPr>
                <a:stCxn id="3" idx="2"/>
                <a:endCxn id="4" idx="0"/>
              </p:cNvCxnSpPr>
              <p:nvPr/>
            </p:nvCxnSpPr>
            <p:spPr>
              <a:xfrm>
                <a:off x="4739414" y="2911489"/>
                <a:ext cx="2366" cy="9246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30" idx="2"/>
                <a:endCxn id="6" idx="0"/>
              </p:cNvCxnSpPr>
              <p:nvPr/>
            </p:nvCxnSpPr>
            <p:spPr>
              <a:xfrm>
                <a:off x="7218154" y="2909947"/>
                <a:ext cx="0" cy="9293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4" idx="3"/>
                <a:endCxn id="6" idx="1"/>
              </p:cNvCxnSpPr>
              <p:nvPr/>
            </p:nvCxnSpPr>
            <p:spPr>
              <a:xfrm>
                <a:off x="5651865" y="4224787"/>
                <a:ext cx="469374" cy="31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/>
              <p:cNvSpPr/>
              <p:nvPr/>
            </p:nvSpPr>
            <p:spPr>
              <a:xfrm>
                <a:off x="6475810" y="3201862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3020037" y="369332"/>
              <a:ext cx="6199464" cy="6056635"/>
              <a:chOff x="3020037" y="369332"/>
              <a:chExt cx="6199464" cy="6056635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3020037" y="369332"/>
                <a:ext cx="6199464" cy="60566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3291855" y="581693"/>
                <a:ext cx="5631601" cy="5631601"/>
                <a:chOff x="3291855" y="455858"/>
                <a:chExt cx="5631601" cy="5631601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3291855" y="455858"/>
                  <a:ext cx="5631601" cy="563160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ounded Rectangle 106"/>
                <p:cNvSpPr/>
                <p:nvPr/>
              </p:nvSpPr>
              <p:spPr>
                <a:xfrm>
                  <a:off x="4697192" y="2261329"/>
                  <a:ext cx="983704" cy="56129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nR</a:t>
                  </a:r>
                  <a:endParaRPr lang="en-US" dirty="0"/>
                </a:p>
              </p:txBody>
            </p:sp>
            <p:sp>
              <p:nvSpPr>
                <p:cNvPr id="108" name="Rounded Rectangle 107"/>
                <p:cNvSpPr/>
                <p:nvPr/>
              </p:nvSpPr>
              <p:spPr>
                <a:xfrm>
                  <a:off x="4697193" y="3684486"/>
                  <a:ext cx="983704" cy="56128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nROO</a:t>
                  </a:r>
                  <a:endParaRPr lang="en-US" dirty="0"/>
                </a:p>
              </p:txBody>
            </p:sp>
            <p:sp>
              <p:nvSpPr>
                <p:cNvPr id="109" name="Rounded Rectangle 108"/>
                <p:cNvSpPr/>
                <p:nvPr/>
              </p:nvSpPr>
              <p:spPr>
                <a:xfrm>
                  <a:off x="6729627" y="3684486"/>
                  <a:ext cx="983704" cy="56128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QOOH</a:t>
                  </a:r>
                  <a:endParaRPr lang="en-US" dirty="0"/>
                </a:p>
              </p:txBody>
            </p:sp>
            <p:sp>
              <p:nvSpPr>
                <p:cNvPr id="110" name="Rounded Rectangle 109"/>
                <p:cNvSpPr/>
                <p:nvPr/>
              </p:nvSpPr>
              <p:spPr>
                <a:xfrm>
                  <a:off x="6660851" y="2264469"/>
                  <a:ext cx="1121255" cy="56129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O</a:t>
                  </a:r>
                  <a:r>
                    <a:rPr lang="en-US" baseline="-25000" dirty="0" smtClean="0"/>
                    <a:t>2</a:t>
                  </a:r>
                  <a:r>
                    <a:rPr lang="en-US" dirty="0" smtClean="0"/>
                    <a:t>QOOH</a:t>
                  </a:r>
                  <a:endParaRPr lang="en-US" dirty="0"/>
                </a:p>
              </p:txBody>
            </p:sp>
            <p:grpSp>
              <p:nvGrpSpPr>
                <p:cNvPr id="111" name="Group 110"/>
                <p:cNvGrpSpPr/>
                <p:nvPr/>
              </p:nvGrpSpPr>
              <p:grpSpPr>
                <a:xfrm>
                  <a:off x="3959072" y="1550321"/>
                  <a:ext cx="1200833" cy="628836"/>
                  <a:chOff x="2436019" y="908097"/>
                  <a:chExt cx="1944657" cy="1018352"/>
                </a:xfrm>
              </p:grpSpPr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2436019" y="908097"/>
                    <a:ext cx="1828800" cy="914399"/>
                    <a:chOff x="2436019" y="908097"/>
                    <a:chExt cx="1828800" cy="914399"/>
                  </a:xfrm>
                </p:grpSpPr>
                <p:cxnSp>
                  <p:nvCxnSpPr>
                    <p:cNvPr id="156" name="Straight Connector 155"/>
                    <p:cNvCxnSpPr/>
                    <p:nvPr/>
                  </p:nvCxnSpPr>
                  <p:spPr>
                    <a:xfrm flipV="1">
                      <a:off x="2436019" y="908097"/>
                      <a:ext cx="945356" cy="9132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/>
                    <p:nvPr/>
                  </p:nvCxnSpPr>
                  <p:spPr>
                    <a:xfrm flipH="1" flipV="1">
                      <a:off x="3355181" y="908097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5" name="Oval 154"/>
                  <p:cNvSpPr/>
                  <p:nvPr/>
                </p:nvSpPr>
                <p:spPr>
                  <a:xfrm>
                    <a:off x="4274343" y="1820116"/>
                    <a:ext cx="106333" cy="1063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3919570" y="4260451"/>
                  <a:ext cx="1771457" cy="734464"/>
                  <a:chOff x="664370" y="2746916"/>
                  <a:chExt cx="2771597" cy="1149133"/>
                </a:xfrm>
              </p:grpSpPr>
              <p:grpSp>
                <p:nvGrpSpPr>
                  <p:cNvPr id="146" name="Group 145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149" name="Oval 148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Oval 149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8" name="Oval 147"/>
                  <p:cNvSpPr/>
                  <p:nvPr/>
                </p:nvSpPr>
                <p:spPr>
                  <a:xfrm>
                    <a:off x="3333235" y="2984349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6069967" y="4329597"/>
                  <a:ext cx="2074191" cy="734464"/>
                  <a:chOff x="4657210" y="2855100"/>
                  <a:chExt cx="3245251" cy="1149133"/>
                </a:xfrm>
              </p:grpSpPr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4657210" y="2855100"/>
                    <a:ext cx="2786394" cy="1149133"/>
                    <a:chOff x="532885" y="2746916"/>
                    <a:chExt cx="2786394" cy="1149133"/>
                  </a:xfrm>
                </p:grpSpPr>
                <p:grpSp>
                  <p:nvGrpSpPr>
                    <p:cNvPr id="138" name="Group 137"/>
                    <p:cNvGrpSpPr/>
                    <p:nvPr/>
                  </p:nvGrpSpPr>
                  <p:grpSpPr>
                    <a:xfrm>
                      <a:off x="664370" y="2746916"/>
                      <a:ext cx="1766872" cy="883435"/>
                      <a:chOff x="2436019" y="688181"/>
                      <a:chExt cx="1828800" cy="914399"/>
                    </a:xfrm>
                  </p:grpSpPr>
                  <p:cxnSp>
                    <p:nvCxnSpPr>
                      <p:cNvPr id="144" name="Straight Connector 143"/>
                      <p:cNvCxnSpPr/>
                      <p:nvPr/>
                    </p:nvCxnSpPr>
                    <p:spPr>
                      <a:xfrm flipV="1">
                        <a:off x="2436019" y="688181"/>
                        <a:ext cx="945356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5" name="Straight Connector 144"/>
                      <p:cNvCxnSpPr/>
                      <p:nvPr/>
                    </p:nvCxnSpPr>
                    <p:spPr>
                      <a:xfrm flipH="1" flipV="1">
                        <a:off x="3355181" y="688181"/>
                        <a:ext cx="909638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2495507" y="3072303"/>
                      <a:ext cx="823772" cy="823746"/>
                      <a:chOff x="2465751" y="3081503"/>
                      <a:chExt cx="823772" cy="823746"/>
                    </a:xfrm>
                  </p:grpSpPr>
                  <p:sp>
                    <p:nvSpPr>
                      <p:cNvPr id="141" name="Oval 140"/>
                      <p:cNvSpPr/>
                      <p:nvPr/>
                    </p:nvSpPr>
                    <p:spPr>
                      <a:xfrm>
                        <a:off x="2465751" y="354566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2929940" y="3081503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43" name="Straight Connector 142"/>
                      <p:cNvCxnSpPr/>
                      <p:nvPr/>
                    </p:nvCxnSpPr>
                    <p:spPr>
                      <a:xfrm flipV="1">
                        <a:off x="2813953" y="3438867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40" name="Oval 139"/>
                    <p:cNvSpPr/>
                    <p:nvPr/>
                  </p:nvSpPr>
                  <p:spPr>
                    <a:xfrm>
                      <a:off x="532885" y="3632049"/>
                      <a:ext cx="102732" cy="10273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7604806" y="3139606"/>
                    <a:ext cx="297655" cy="441344"/>
                    <a:chOff x="10339018" y="2078019"/>
                    <a:chExt cx="297655" cy="441344"/>
                  </a:xfrm>
                </p:grpSpPr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>
                      <a:off x="10636673" y="2078831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>
                      <a:off x="10339018" y="2078019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Straight Connector 136"/>
                    <p:cNvCxnSpPr/>
                    <p:nvPr/>
                  </p:nvCxnSpPr>
                  <p:spPr>
                    <a:xfrm>
                      <a:off x="10339018" y="229590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5621282" y="1465434"/>
                  <a:ext cx="2647483" cy="744717"/>
                  <a:chOff x="3690299" y="4937397"/>
                  <a:chExt cx="4142215" cy="1165174"/>
                </a:xfrm>
              </p:grpSpPr>
              <p:sp>
                <p:nvSpPr>
                  <p:cNvPr id="115" name="Oval 114"/>
                  <p:cNvSpPr/>
                  <p:nvPr/>
                </p:nvSpPr>
                <p:spPr>
                  <a:xfrm>
                    <a:off x="3690299" y="5170537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4704584" y="4937397"/>
                    <a:ext cx="3127930" cy="1149133"/>
                    <a:chOff x="4788695" y="2855100"/>
                    <a:chExt cx="3127930" cy="1149133"/>
                  </a:xfrm>
                </p:grpSpPr>
                <p:grpSp>
                  <p:nvGrpSpPr>
                    <p:cNvPr id="121" name="Group 120"/>
                    <p:cNvGrpSpPr/>
                    <p:nvPr/>
                  </p:nvGrpSpPr>
                  <p:grpSpPr>
                    <a:xfrm>
                      <a:off x="4788695" y="2855100"/>
                      <a:ext cx="2654909" cy="1149133"/>
                      <a:chOff x="664370" y="2746916"/>
                      <a:chExt cx="2654909" cy="1149133"/>
                    </a:xfrm>
                  </p:grpSpPr>
                  <p:grpSp>
                    <p:nvGrpSpPr>
                      <p:cNvPr id="126" name="Group 125"/>
                      <p:cNvGrpSpPr/>
                      <p:nvPr/>
                    </p:nvGrpSpPr>
                    <p:grpSpPr>
                      <a:xfrm>
                        <a:off x="664370" y="2746916"/>
                        <a:ext cx="1766872" cy="883435"/>
                        <a:chOff x="2436019" y="688181"/>
                        <a:chExt cx="1828800" cy="914399"/>
                      </a:xfrm>
                    </p:grpSpPr>
                    <p:cxnSp>
                      <p:nvCxnSpPr>
                        <p:cNvPr id="131" name="Straight Connector 130"/>
                        <p:cNvCxnSpPr/>
                        <p:nvPr/>
                      </p:nvCxnSpPr>
                      <p:spPr>
                        <a:xfrm flipV="1">
                          <a:off x="2436019" y="688181"/>
                          <a:ext cx="945356" cy="9132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2" name="Straight Connector 131"/>
                        <p:cNvCxnSpPr/>
                        <p:nvPr/>
                      </p:nvCxnSpPr>
                      <p:spPr>
                        <a:xfrm flipH="1" flipV="1">
                          <a:off x="3355181" y="688181"/>
                          <a:ext cx="909638" cy="91439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27" name="Group 126"/>
                      <p:cNvGrpSpPr/>
                      <p:nvPr/>
                    </p:nvGrpSpPr>
                    <p:grpSpPr>
                      <a:xfrm>
                        <a:off x="2495507" y="3072303"/>
                        <a:ext cx="823772" cy="823746"/>
                        <a:chOff x="2465751" y="3081503"/>
                        <a:chExt cx="823772" cy="823746"/>
                      </a:xfrm>
                    </p:grpSpPr>
                    <p:sp>
                      <p:nvSpPr>
                        <p:cNvPr id="128" name="Oval 127"/>
                        <p:cNvSpPr/>
                        <p:nvPr/>
                      </p:nvSpPr>
                      <p:spPr>
                        <a:xfrm>
                          <a:off x="2465751" y="3545666"/>
                          <a:ext cx="359583" cy="35958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9" name="Oval 128"/>
                        <p:cNvSpPr/>
                        <p:nvPr/>
                      </p:nvSpPr>
                      <p:spPr>
                        <a:xfrm>
                          <a:off x="2929940" y="3081503"/>
                          <a:ext cx="359583" cy="35958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30" name="Straight Connector 129"/>
                        <p:cNvCxnSpPr/>
                        <p:nvPr/>
                      </p:nvCxnSpPr>
                      <p:spPr>
                        <a:xfrm flipV="1">
                          <a:off x="2813953" y="3438867"/>
                          <a:ext cx="133659" cy="13469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22" name="Group 121"/>
                    <p:cNvGrpSpPr/>
                    <p:nvPr/>
                  </p:nvGrpSpPr>
                  <p:grpSpPr>
                    <a:xfrm>
                      <a:off x="7618970" y="3139606"/>
                      <a:ext cx="297655" cy="441344"/>
                      <a:chOff x="10353182" y="2078019"/>
                      <a:chExt cx="297655" cy="441344"/>
                    </a:xfrm>
                  </p:grpSpPr>
                  <p:cxnSp>
                    <p:nvCxnSpPr>
                      <p:cNvPr id="123" name="Straight Connector 122"/>
                      <p:cNvCxnSpPr/>
                      <p:nvPr/>
                    </p:nvCxnSpPr>
                    <p:spPr>
                      <a:xfrm>
                        <a:off x="10650837" y="2078831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4" name="Straight Connector 123"/>
                      <p:cNvCxnSpPr/>
                      <p:nvPr/>
                    </p:nvCxnSpPr>
                    <p:spPr>
                      <a:xfrm>
                        <a:off x="10353182" y="2078019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5" name="Straight Connector 124"/>
                      <p:cNvCxnSpPr/>
                      <p:nvPr/>
                    </p:nvCxnSpPr>
                    <p:spPr>
                      <a:xfrm>
                        <a:off x="10353182" y="2295904"/>
                        <a:ext cx="297655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7" name="Group 116"/>
                  <p:cNvGrpSpPr/>
                  <p:nvPr/>
                </p:nvGrpSpPr>
                <p:grpSpPr>
                  <a:xfrm>
                    <a:off x="3809241" y="5272418"/>
                    <a:ext cx="835988" cy="830153"/>
                    <a:chOff x="3329990" y="3081503"/>
                    <a:chExt cx="835988" cy="830153"/>
                  </a:xfrm>
                </p:grpSpPr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3806395" y="355207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332999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0" name="Straight Connector 119"/>
                    <p:cNvCxnSpPr/>
                    <p:nvPr/>
                  </p:nvCxnSpPr>
                  <p:spPr>
                    <a:xfrm rot="16200000" flipV="1">
                      <a:off x="3672218" y="3440568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98" name="Rounded Rectangle 97"/>
              <p:cNvSpPr/>
              <p:nvPr/>
            </p:nvSpPr>
            <p:spPr>
              <a:xfrm>
                <a:off x="4565087" y="3212141"/>
                <a:ext cx="446240" cy="3259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7414658" y="3212577"/>
                <a:ext cx="446240" cy="3259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101" name="Straight Connector 100"/>
              <p:cNvCxnSpPr>
                <a:stCxn id="107" idx="2"/>
                <a:endCxn id="108" idx="0"/>
              </p:cNvCxnSpPr>
              <p:nvPr/>
            </p:nvCxnSpPr>
            <p:spPr>
              <a:xfrm>
                <a:off x="5189044" y="2948454"/>
                <a:ext cx="1" cy="8618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>
                <a:stCxn id="110" idx="2"/>
                <a:endCxn id="109" idx="0"/>
              </p:cNvCxnSpPr>
              <p:nvPr/>
            </p:nvCxnSpPr>
            <p:spPr>
              <a:xfrm>
                <a:off x="7221479" y="2951594"/>
                <a:ext cx="0" cy="858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108" idx="3"/>
                <a:endCxn id="109" idx="1"/>
              </p:cNvCxnSpPr>
              <p:nvPr/>
            </p:nvCxnSpPr>
            <p:spPr>
              <a:xfrm>
                <a:off x="5680897" y="4090966"/>
                <a:ext cx="104873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4367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359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20037" y="369332"/>
            <a:ext cx="6199464" cy="6056635"/>
            <a:chOff x="3020037" y="369332"/>
            <a:chExt cx="6199464" cy="6056635"/>
          </a:xfrm>
        </p:grpSpPr>
        <p:sp>
          <p:nvSpPr>
            <p:cNvPr id="5" name="Rectangle 4"/>
            <p:cNvSpPr/>
            <p:nvPr/>
          </p:nvSpPr>
          <p:spPr>
            <a:xfrm>
              <a:off x="3020037" y="369332"/>
              <a:ext cx="6199464" cy="60566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3291855" y="581693"/>
              <a:ext cx="5631601" cy="5631601"/>
              <a:chOff x="3291855" y="455858"/>
              <a:chExt cx="5631601" cy="563160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291855" y="455858"/>
                <a:ext cx="5631601" cy="563160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4697192" y="2261329"/>
                <a:ext cx="983704" cy="5612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</a:t>
                </a:r>
                <a:endParaRPr lang="en-US" dirty="0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697193" y="3684486"/>
                <a:ext cx="983704" cy="5612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729627" y="3684486"/>
                <a:ext cx="983704" cy="5612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QOOH</a:t>
                </a:r>
                <a:endParaRPr lang="en-US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660851" y="2264469"/>
                <a:ext cx="1121255" cy="5612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QOOH</a:t>
                </a:r>
                <a:endParaRPr lang="en-US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959072" y="1550321"/>
                <a:ext cx="1200833" cy="628836"/>
                <a:chOff x="2436019" y="908097"/>
                <a:chExt cx="1944657" cy="101835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436019" y="908097"/>
                  <a:ext cx="1828800" cy="914399"/>
                  <a:chOff x="2436019" y="908097"/>
                  <a:chExt cx="1828800" cy="914399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2436019" y="908097"/>
                    <a:ext cx="945356" cy="91321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 flipV="1">
                    <a:off x="3355181" y="908097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Oval 46"/>
                <p:cNvSpPr/>
                <p:nvPr/>
              </p:nvSpPr>
              <p:spPr>
                <a:xfrm>
                  <a:off x="4274343" y="1820116"/>
                  <a:ext cx="106333" cy="1063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919570" y="4260451"/>
                <a:ext cx="1771457" cy="734464"/>
                <a:chOff x="664370" y="2746916"/>
                <a:chExt cx="2771597" cy="1149133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/>
                <p:cNvSpPr/>
                <p:nvPr/>
              </p:nvSpPr>
              <p:spPr>
                <a:xfrm>
                  <a:off x="3333235" y="2984349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6069967" y="4329597"/>
                <a:ext cx="2074191" cy="734464"/>
                <a:chOff x="4657210" y="2855100"/>
                <a:chExt cx="3245251" cy="1149133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4657210" y="2855100"/>
                  <a:ext cx="2786394" cy="1149133"/>
                  <a:chOff x="532885" y="2746916"/>
                  <a:chExt cx="2786394" cy="1149133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532885" y="3632049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604806" y="3139606"/>
                  <a:ext cx="297655" cy="441344"/>
                  <a:chOff x="10339018" y="2078019"/>
                  <a:chExt cx="297655" cy="441344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0636673" y="2078831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0339018" y="2078019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0339018" y="229590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Group 75"/>
              <p:cNvGrpSpPr/>
              <p:nvPr/>
            </p:nvGrpSpPr>
            <p:grpSpPr>
              <a:xfrm>
                <a:off x="5621282" y="1465434"/>
                <a:ext cx="2647483" cy="744717"/>
                <a:chOff x="3690299" y="4937397"/>
                <a:chExt cx="4142215" cy="1165174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3690299" y="5170537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4704584" y="4937397"/>
                  <a:ext cx="3127930" cy="1149133"/>
                  <a:chOff x="4788695" y="2855100"/>
                  <a:chExt cx="3127930" cy="1149133"/>
                </a:xfrm>
              </p:grpSpPr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4788695" y="2855100"/>
                    <a:ext cx="2654909" cy="1149133"/>
                    <a:chOff x="664370" y="2746916"/>
                    <a:chExt cx="2654909" cy="1149133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664370" y="2746916"/>
                      <a:ext cx="1766872" cy="883435"/>
                      <a:chOff x="2436019" y="688181"/>
                      <a:chExt cx="1828800" cy="914399"/>
                    </a:xfrm>
                  </p:grpSpPr>
                  <p:cxnSp>
                    <p:nvCxnSpPr>
                      <p:cNvPr id="93" name="Straight Connector 92"/>
                      <p:cNvCxnSpPr/>
                      <p:nvPr/>
                    </p:nvCxnSpPr>
                    <p:spPr>
                      <a:xfrm flipV="1">
                        <a:off x="2436019" y="688181"/>
                        <a:ext cx="945356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/>
                      <p:nvPr/>
                    </p:nvCxnSpPr>
                    <p:spPr>
                      <a:xfrm flipH="1" flipV="1">
                        <a:off x="3355181" y="688181"/>
                        <a:ext cx="909638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" name="Group 88"/>
                    <p:cNvGrpSpPr/>
                    <p:nvPr/>
                  </p:nvGrpSpPr>
                  <p:grpSpPr>
                    <a:xfrm>
                      <a:off x="2495507" y="3072303"/>
                      <a:ext cx="823772" cy="823746"/>
                      <a:chOff x="2465751" y="3081503"/>
                      <a:chExt cx="823772" cy="823746"/>
                    </a:xfrm>
                  </p:grpSpPr>
                  <p:sp>
                    <p:nvSpPr>
                      <p:cNvPr id="90" name="Oval 89"/>
                      <p:cNvSpPr/>
                      <p:nvPr/>
                    </p:nvSpPr>
                    <p:spPr>
                      <a:xfrm>
                        <a:off x="2465751" y="354566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2929940" y="3081503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/>
                      <p:nvPr/>
                    </p:nvCxnSpPr>
                    <p:spPr>
                      <a:xfrm flipV="1">
                        <a:off x="2813953" y="3438867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7618970" y="3139606"/>
                    <a:ext cx="297655" cy="441344"/>
                    <a:chOff x="10353182" y="2078019"/>
                    <a:chExt cx="297655" cy="441344"/>
                  </a:xfrm>
                </p:grpSpPr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10650837" y="2078831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>
                      <a:off x="10353182" y="2078019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10353182" y="229590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809241" y="5272418"/>
                  <a:ext cx="835988" cy="830153"/>
                  <a:chOff x="3329990" y="3081503"/>
                  <a:chExt cx="835988" cy="830153"/>
                </a:xfrm>
              </p:grpSpPr>
              <p:sp>
                <p:nvSpPr>
                  <p:cNvPr id="80" name="Oval 79"/>
                  <p:cNvSpPr/>
                  <p:nvPr/>
                </p:nvSpPr>
                <p:spPr>
                  <a:xfrm>
                    <a:off x="3806395" y="355207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332999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 rot="16200000" flipV="1">
                    <a:off x="3672218" y="3440568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2" name="Rounded Rectangle 31"/>
            <p:cNvSpPr/>
            <p:nvPr/>
          </p:nvSpPr>
          <p:spPr>
            <a:xfrm>
              <a:off x="4565087" y="3212141"/>
              <a:ext cx="446240" cy="3259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7414658" y="3212577"/>
              <a:ext cx="446240" cy="3259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59" name="Straight Connector 58"/>
            <p:cNvCxnSpPr>
              <a:stCxn id="3" idx="2"/>
              <a:endCxn id="4" idx="0"/>
            </p:cNvCxnSpPr>
            <p:nvPr/>
          </p:nvCxnSpPr>
          <p:spPr>
            <a:xfrm>
              <a:off x="5189044" y="2948454"/>
              <a:ext cx="1" cy="861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30" idx="2"/>
              <a:endCxn id="6" idx="0"/>
            </p:cNvCxnSpPr>
            <p:nvPr/>
          </p:nvCxnSpPr>
          <p:spPr>
            <a:xfrm>
              <a:off x="7221479" y="2951594"/>
              <a:ext cx="0" cy="858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4" idx="3"/>
              <a:endCxn id="6" idx="1"/>
            </p:cNvCxnSpPr>
            <p:nvPr/>
          </p:nvCxnSpPr>
          <p:spPr>
            <a:xfrm>
              <a:off x="5680897" y="4090966"/>
              <a:ext cx="10487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22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4552" y="342959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03288" y="497013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32955" y="297062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22931" y="1114519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61622" y="1111310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85111" y="4158655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69229" y="207568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0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0675" y="457200"/>
            <a:ext cx="8258175" cy="6219825"/>
            <a:chOff x="1590675" y="457200"/>
            <a:chExt cx="8258175" cy="6219825"/>
          </a:xfrm>
        </p:grpSpPr>
        <p:sp>
          <p:nvSpPr>
            <p:cNvPr id="2" name="Rectangle 1"/>
            <p:cNvSpPr/>
            <p:nvPr/>
          </p:nvSpPr>
          <p:spPr>
            <a:xfrm>
              <a:off x="1590675" y="457200"/>
              <a:ext cx="8258175" cy="6219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7769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52266" y="68552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884" y="350885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052266" y="5049934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300464" y="5049934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00464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07988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925" y="1676345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cxnSp>
          <p:nvCxnSpPr>
            <p:cNvPr id="3" name="Straight Arrow Connector 2"/>
            <p:cNvCxnSpPr>
              <a:stCxn id="21" idx="1"/>
              <a:endCxn id="16" idx="3"/>
            </p:cNvCxnSpPr>
            <p:nvPr/>
          </p:nvCxnSpPr>
          <p:spPr>
            <a:xfrm flipH="1">
              <a:off x="4652341" y="3706425"/>
              <a:ext cx="1763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6" idx="0"/>
              <a:endCxn id="17" idx="2"/>
            </p:cNvCxnSpPr>
            <p:nvPr/>
          </p:nvCxnSpPr>
          <p:spPr>
            <a:xfrm flipV="1">
              <a:off x="4352304" y="2972079"/>
              <a:ext cx="1" cy="536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7" idx="0"/>
              <a:endCxn id="19" idx="1"/>
            </p:cNvCxnSpPr>
            <p:nvPr/>
          </p:nvCxnSpPr>
          <p:spPr>
            <a:xfrm flipV="1">
              <a:off x="4352305" y="885336"/>
              <a:ext cx="2063151" cy="169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7" idx="0"/>
              <a:endCxn id="18" idx="2"/>
            </p:cNvCxnSpPr>
            <p:nvPr/>
          </p:nvCxnSpPr>
          <p:spPr>
            <a:xfrm flipH="1" flipV="1">
              <a:off x="4352304" y="2071479"/>
              <a:ext cx="1" cy="505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0"/>
              <a:endCxn id="20" idx="2"/>
            </p:cNvCxnSpPr>
            <p:nvPr/>
          </p:nvCxnSpPr>
          <p:spPr>
            <a:xfrm flipV="1">
              <a:off x="4352304" y="1080656"/>
              <a:ext cx="0" cy="595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8" idx="0"/>
              <a:endCxn id="19" idx="1"/>
            </p:cNvCxnSpPr>
            <p:nvPr/>
          </p:nvCxnSpPr>
          <p:spPr>
            <a:xfrm flipV="1">
              <a:off x="4352304" y="885336"/>
              <a:ext cx="2063152" cy="791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1" idx="3"/>
              <a:endCxn id="23" idx="1"/>
            </p:cNvCxnSpPr>
            <p:nvPr/>
          </p:nvCxnSpPr>
          <p:spPr>
            <a:xfrm flipV="1">
              <a:off x="7015531" y="3706424"/>
              <a:ext cx="14543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1" idx="2"/>
              <a:endCxn id="25" idx="3"/>
            </p:cNvCxnSpPr>
            <p:nvPr/>
          </p:nvCxnSpPr>
          <p:spPr>
            <a:xfrm flipH="1">
              <a:off x="4652341" y="3903991"/>
              <a:ext cx="2063153" cy="1343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5" idx="1"/>
              <a:endCxn id="26" idx="3"/>
            </p:cNvCxnSpPr>
            <p:nvPr/>
          </p:nvCxnSpPr>
          <p:spPr>
            <a:xfrm flipH="1">
              <a:off x="2986447" y="5247501"/>
              <a:ext cx="1065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6" idx="2"/>
              <a:endCxn id="27" idx="0"/>
            </p:cNvCxnSpPr>
            <p:nvPr/>
          </p:nvCxnSpPr>
          <p:spPr>
            <a:xfrm flipH="1">
              <a:off x="2643455" y="5445067"/>
              <a:ext cx="1" cy="506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1" idx="2"/>
              <a:endCxn id="30" idx="0"/>
            </p:cNvCxnSpPr>
            <p:nvPr/>
          </p:nvCxnSpPr>
          <p:spPr>
            <a:xfrm flipH="1">
              <a:off x="6715493" y="3903991"/>
              <a:ext cx="1" cy="1203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3"/>
              <a:endCxn id="31" idx="1"/>
            </p:cNvCxnSpPr>
            <p:nvPr/>
          </p:nvCxnSpPr>
          <p:spPr>
            <a:xfrm flipV="1">
              <a:off x="7015531" y="2795017"/>
              <a:ext cx="1316394" cy="911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1" idx="0"/>
              <a:endCxn id="32" idx="2"/>
            </p:cNvCxnSpPr>
            <p:nvPr/>
          </p:nvCxnSpPr>
          <p:spPr>
            <a:xfrm flipV="1">
              <a:off x="8769923" y="2071478"/>
              <a:ext cx="0" cy="525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2" idx="0"/>
              <a:endCxn id="19" idx="3"/>
            </p:cNvCxnSpPr>
            <p:nvPr/>
          </p:nvCxnSpPr>
          <p:spPr>
            <a:xfrm flipH="1" flipV="1">
              <a:off x="7015531" y="885336"/>
              <a:ext cx="1754392" cy="791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14552" y="342959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03288" y="497013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32955" y="297062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22931" y="1114519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61622" y="1111310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85111" y="4158655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69229" y="207568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03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3009347" y="6855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695" y="350882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518273" y="504993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816257" y="5049157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816257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32043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734" y="68552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783075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880630"/>
            <a:ext cx="1963142" cy="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20" idx="3"/>
          </p:cNvCxnSpPr>
          <p:nvPr/>
        </p:nvCxnSpPr>
        <p:spPr>
          <a:xfrm flipH="1">
            <a:off x="3609422" y="883088"/>
            <a:ext cx="642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983100"/>
            <a:ext cx="2" cy="69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5"/>
            <a:endCxn id="22" idx="1"/>
          </p:cNvCxnSpPr>
          <p:nvPr/>
        </p:nvCxnSpPr>
        <p:spPr>
          <a:xfrm>
            <a:off x="4423021" y="953807"/>
            <a:ext cx="1992435" cy="92235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222189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2421919"/>
            <a:ext cx="3" cy="15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2071479"/>
            <a:ext cx="2" cy="15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880630"/>
            <a:ext cx="1963142" cy="144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314315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3343177"/>
            <a:ext cx="2" cy="16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2972079"/>
            <a:ext cx="3" cy="17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8390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783929" y="3706396"/>
            <a:ext cx="631527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3706396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54704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3706396"/>
            <a:ext cx="53151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7"/>
            <a:endCxn id="31" idx="2"/>
          </p:cNvCxnSpPr>
          <p:nvPr/>
        </p:nvCxnSpPr>
        <p:spPr>
          <a:xfrm flipV="1">
            <a:off x="7717776" y="2992583"/>
            <a:ext cx="1052147" cy="64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7747069" y="3706395"/>
            <a:ext cx="7226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615480" y="43982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0"/>
          </p:cNvCxnSpPr>
          <p:nvPr/>
        </p:nvCxnSpPr>
        <p:spPr>
          <a:xfrm flipH="1">
            <a:off x="6715493" y="3903991"/>
            <a:ext cx="1" cy="4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4"/>
            <a:endCxn id="30" idx="0"/>
          </p:cNvCxnSpPr>
          <p:nvPr/>
        </p:nvCxnSpPr>
        <p:spPr>
          <a:xfrm>
            <a:off x="6715493" y="4598257"/>
            <a:ext cx="0" cy="53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3"/>
          </p:cNvCxnSpPr>
          <p:nvPr/>
        </p:nvCxnSpPr>
        <p:spPr>
          <a:xfrm flipH="1">
            <a:off x="5118348" y="3903991"/>
            <a:ext cx="1597146" cy="134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3868234" y="514671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>
            <a:stCxn id="25" idx="1"/>
            <a:endCxn id="112" idx="6"/>
          </p:cNvCxnSpPr>
          <p:nvPr/>
        </p:nvCxnSpPr>
        <p:spPr>
          <a:xfrm flipH="1" flipV="1">
            <a:off x="4068259" y="5246723"/>
            <a:ext cx="450014" cy="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2" idx="2"/>
            <a:endCxn id="26" idx="3"/>
          </p:cNvCxnSpPr>
          <p:nvPr/>
        </p:nvCxnSpPr>
        <p:spPr>
          <a:xfrm flipH="1">
            <a:off x="3502240" y="5246723"/>
            <a:ext cx="3659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2"/>
            <a:endCxn id="27" idx="0"/>
          </p:cNvCxnSpPr>
          <p:nvPr/>
        </p:nvCxnSpPr>
        <p:spPr>
          <a:xfrm flipH="1">
            <a:off x="3159248" y="5444290"/>
            <a:ext cx="1" cy="50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 flipV="1">
            <a:off x="7015531" y="880630"/>
            <a:ext cx="1316203" cy="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669718" y="177389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769731" y="1973924"/>
            <a:ext cx="192" cy="62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8769731" y="1080655"/>
            <a:ext cx="1" cy="69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31" y="1873912"/>
            <a:ext cx="1654187" cy="22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683917" y="1876157"/>
            <a:ext cx="731539" cy="173022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1876157"/>
            <a:ext cx="1963142" cy="136700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2" idx="7"/>
            <a:endCxn id="22" idx="1"/>
          </p:cNvCxnSpPr>
          <p:nvPr/>
        </p:nvCxnSpPr>
        <p:spPr>
          <a:xfrm flipV="1">
            <a:off x="4038966" y="1876157"/>
            <a:ext cx="2376490" cy="32998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urved Connector 161"/>
          <p:cNvCxnSpPr>
            <a:stCxn id="98" idx="6"/>
            <a:endCxn id="22" idx="3"/>
          </p:cNvCxnSpPr>
          <p:nvPr/>
        </p:nvCxnSpPr>
        <p:spPr>
          <a:xfrm flipV="1">
            <a:off x="6815505" y="1876157"/>
            <a:ext cx="200026" cy="2622088"/>
          </a:xfrm>
          <a:prstGeom prst="curvedConnector3">
            <a:avLst>
              <a:gd name="adj1" fmla="val 281388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4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89527" y="385894"/>
            <a:ext cx="7692704" cy="6283354"/>
            <a:chOff x="2189527" y="385894"/>
            <a:chExt cx="7692704" cy="6283354"/>
          </a:xfrm>
        </p:grpSpPr>
        <p:sp>
          <p:nvSpPr>
            <p:cNvPr id="3" name="Rectangle 2"/>
            <p:cNvSpPr/>
            <p:nvPr/>
          </p:nvSpPr>
          <p:spPr>
            <a:xfrm>
              <a:off x="2189527" y="385894"/>
              <a:ext cx="7692704" cy="62833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30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009347" y="68552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695" y="350882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518273" y="504993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816257" y="5049157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816257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32043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734" y="68552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78307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4452314" y="880630"/>
              <a:ext cx="1963142" cy="2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2"/>
              <a:endCxn id="20" idx="3"/>
            </p:cNvCxnSpPr>
            <p:nvPr/>
          </p:nvCxnSpPr>
          <p:spPr>
            <a:xfrm flipH="1">
              <a:off x="3609422" y="883088"/>
              <a:ext cx="6428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983100"/>
              <a:ext cx="2" cy="693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5"/>
              <a:endCxn id="22" idx="1"/>
            </p:cNvCxnSpPr>
            <p:nvPr/>
          </p:nvCxnSpPr>
          <p:spPr>
            <a:xfrm>
              <a:off x="4423021" y="953807"/>
              <a:ext cx="1992435" cy="92235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2221894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2421919"/>
              <a:ext cx="3" cy="155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2071479"/>
              <a:ext cx="2" cy="15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4452314" y="880630"/>
              <a:ext cx="1963142" cy="144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314315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3343177"/>
              <a:ext cx="2" cy="165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2972079"/>
              <a:ext cx="3" cy="17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8390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783929" y="3706396"/>
              <a:ext cx="631527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3706396"/>
              <a:ext cx="93156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54704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3706396"/>
              <a:ext cx="53151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7"/>
              <a:endCxn id="31" idx="2"/>
            </p:cNvCxnSpPr>
            <p:nvPr/>
          </p:nvCxnSpPr>
          <p:spPr>
            <a:xfrm flipV="1">
              <a:off x="7717776" y="2992583"/>
              <a:ext cx="1052147" cy="643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6"/>
              <a:endCxn id="23" idx="1"/>
            </p:cNvCxnSpPr>
            <p:nvPr/>
          </p:nvCxnSpPr>
          <p:spPr>
            <a:xfrm flipV="1">
              <a:off x="7747069" y="3706395"/>
              <a:ext cx="722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615480" y="439823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2"/>
              <a:endCxn id="98" idx="0"/>
            </p:cNvCxnSpPr>
            <p:nvPr/>
          </p:nvCxnSpPr>
          <p:spPr>
            <a:xfrm flipH="1">
              <a:off x="6715493" y="3903991"/>
              <a:ext cx="1" cy="494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4"/>
              <a:endCxn id="30" idx="0"/>
            </p:cNvCxnSpPr>
            <p:nvPr/>
          </p:nvCxnSpPr>
          <p:spPr>
            <a:xfrm>
              <a:off x="6715493" y="4598257"/>
              <a:ext cx="0" cy="53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3"/>
            </p:cNvCxnSpPr>
            <p:nvPr/>
          </p:nvCxnSpPr>
          <p:spPr>
            <a:xfrm flipH="1">
              <a:off x="5118348" y="3903991"/>
              <a:ext cx="1597146" cy="1343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3868234" y="514671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>
              <a:stCxn id="25" idx="1"/>
              <a:endCxn id="112" idx="6"/>
            </p:cNvCxnSpPr>
            <p:nvPr/>
          </p:nvCxnSpPr>
          <p:spPr>
            <a:xfrm flipH="1" flipV="1">
              <a:off x="4068259" y="5246723"/>
              <a:ext cx="450014" cy="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2" idx="2"/>
              <a:endCxn id="26" idx="3"/>
            </p:cNvCxnSpPr>
            <p:nvPr/>
          </p:nvCxnSpPr>
          <p:spPr>
            <a:xfrm flipH="1">
              <a:off x="3502240" y="5246723"/>
              <a:ext cx="3659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26" idx="2"/>
              <a:endCxn id="27" idx="0"/>
            </p:cNvCxnSpPr>
            <p:nvPr/>
          </p:nvCxnSpPr>
          <p:spPr>
            <a:xfrm flipH="1">
              <a:off x="3159248" y="5444290"/>
              <a:ext cx="1" cy="50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 flipV="1">
              <a:off x="7015531" y="880630"/>
              <a:ext cx="1316203" cy="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8669718" y="1773899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H="1" flipV="1">
              <a:off x="8769731" y="1973924"/>
              <a:ext cx="192" cy="62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8769731" y="1080655"/>
              <a:ext cx="1" cy="693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31" y="1873912"/>
              <a:ext cx="1654187" cy="22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683917" y="1876157"/>
              <a:ext cx="731539" cy="173022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1876157"/>
              <a:ext cx="1963142" cy="13670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12" idx="7"/>
              <a:endCxn id="22" idx="1"/>
            </p:cNvCxnSpPr>
            <p:nvPr/>
          </p:nvCxnSpPr>
          <p:spPr>
            <a:xfrm flipV="1">
              <a:off x="4038966" y="1876157"/>
              <a:ext cx="2376490" cy="32998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Curved Connector 161"/>
            <p:cNvCxnSpPr>
              <a:stCxn id="98" idx="6"/>
              <a:endCxn id="22" idx="3"/>
            </p:cNvCxnSpPr>
            <p:nvPr/>
          </p:nvCxnSpPr>
          <p:spPr>
            <a:xfrm flipV="1">
              <a:off x="6815505" y="1876157"/>
              <a:ext cx="200026" cy="2622088"/>
            </a:xfrm>
            <a:prstGeom prst="curvedConnector3">
              <a:avLst>
                <a:gd name="adj1" fmla="val 281388"/>
              </a:avLst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611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3"/>
          </p:cNvCxnSpPr>
          <p:nvPr/>
        </p:nvCxnSpPr>
        <p:spPr>
          <a:xfrm flipV="1">
            <a:off x="6715494" y="3497059"/>
            <a:ext cx="1015415" cy="165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497059"/>
            <a:ext cx="715378" cy="14578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6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5608</TotalTime>
  <Words>573</Words>
  <Application>Microsoft Office PowerPoint</Application>
  <PresentationFormat>Widescreen</PresentationFormat>
  <Paragraphs>470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Shirong Bai</cp:lastModifiedBy>
  <cp:revision>130</cp:revision>
  <dcterms:created xsi:type="dcterms:W3CDTF">2018-02-01T00:47:01Z</dcterms:created>
  <dcterms:modified xsi:type="dcterms:W3CDTF">2018-05-18T08:28:28Z</dcterms:modified>
</cp:coreProperties>
</file>