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299</Words>
  <Application>Microsoft Office PowerPoint</Application>
  <PresentationFormat>Widescreen</PresentationFormat>
  <Paragraphs>243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78</cp:revision>
  <dcterms:created xsi:type="dcterms:W3CDTF">2018-02-01T00:47:01Z</dcterms:created>
  <dcterms:modified xsi:type="dcterms:W3CDTF">2018-02-09T22:44:58Z</dcterms:modified>
</cp:coreProperties>
</file>