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0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9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4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4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A6E2-3377-42DD-97E0-D38586549EF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4775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07184" y="68552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4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925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62200" y="521135"/>
            <a:ext cx="7362825" cy="6181725"/>
            <a:chOff x="2362200" y="285750"/>
            <a:chExt cx="7362825" cy="6181725"/>
          </a:xfrm>
        </p:grpSpPr>
        <p:sp>
          <p:nvSpPr>
            <p:cNvPr id="3" name="Rectangle 2"/>
            <p:cNvSpPr/>
            <p:nvPr/>
          </p:nvSpPr>
          <p:spPr>
            <a:xfrm>
              <a:off x="2362200" y="285750"/>
              <a:ext cx="7362825" cy="6181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971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699716" y="33975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99716" y="23383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62906" y="57214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99716" y="56863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06290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47476" y="492712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47476" y="550879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62903" y="582629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727951" y="5826290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727951" y="5192990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70289" y="2914449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309324" y="2332777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309326" y="57214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062904" y="161646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5362942" y="2011598"/>
              <a:ext cx="2" cy="24314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5362944" y="4838170"/>
              <a:ext cx="2084532" cy="868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7747514" y="5322258"/>
              <a:ext cx="0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2899739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3099764" y="769709"/>
              <a:ext cx="1963142" cy="1040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0"/>
              <a:endCxn id="20" idx="2"/>
            </p:cNvCxnSpPr>
            <p:nvPr/>
          </p:nvCxnSpPr>
          <p:spPr>
            <a:xfrm flipV="1">
              <a:off x="2999752" y="963769"/>
              <a:ext cx="2" cy="746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2999752" y="1910537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3099764" y="1810525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2899739" y="297075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2999752" y="3170780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2999752" y="2733496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3099764" y="769709"/>
              <a:ext cx="1963142" cy="2301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2899739" y="396914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2999752" y="4169171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2999752" y="3792664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4117058" y="454056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4317083" y="4640575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3299791" y="4640575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647499" y="454056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5662981" y="4640574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7747322" y="2727910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4"/>
              <a:endCxn id="23" idx="0"/>
            </p:cNvCxnSpPr>
            <p:nvPr/>
          </p:nvCxnSpPr>
          <p:spPr>
            <a:xfrm>
              <a:off x="7747512" y="4740586"/>
              <a:ext cx="2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349066" y="301200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5662981" y="3182734"/>
              <a:ext cx="715378" cy="145787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6"/>
              <a:endCxn id="30" idx="1"/>
            </p:cNvCxnSpPr>
            <p:nvPr/>
          </p:nvCxnSpPr>
          <p:spPr>
            <a:xfrm>
              <a:off x="6549091" y="3112015"/>
              <a:ext cx="2211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5362941" y="4838170"/>
              <a:ext cx="3" cy="98812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8296531" y="592384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>
              <a:off x="5662981" y="769709"/>
              <a:ext cx="1646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7647310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7747322" y="1910537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7747323" y="967275"/>
              <a:ext cx="1" cy="743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5662979" y="1810525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4217071" y="1814032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3099764" y="1814032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5662978" y="602385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2" idx="6"/>
              <a:endCxn id="26" idx="1"/>
            </p:cNvCxnSpPr>
            <p:nvPr/>
          </p:nvCxnSpPr>
          <p:spPr>
            <a:xfrm>
              <a:off x="8496556" y="6023856"/>
              <a:ext cx="2313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0"/>
              <a:endCxn id="27" idx="2"/>
            </p:cNvCxnSpPr>
            <p:nvPr/>
          </p:nvCxnSpPr>
          <p:spPr>
            <a:xfrm flipH="1" flipV="1">
              <a:off x="9070942" y="5588123"/>
              <a:ext cx="1" cy="238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5662979" y="1814032"/>
              <a:ext cx="715380" cy="1227263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4726054" y="2253353"/>
              <a:ext cx="4307378" cy="3033602"/>
            </a:xfrm>
            <a:prstGeom prst="bentConnector3">
              <a:avLst>
                <a:gd name="adj1" fmla="val 105307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052266" y="47084"/>
            <a:ext cx="354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1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497059"/>
            <a:ext cx="715378" cy="14578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54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6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543723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8007694" y="33556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526352"/>
            <a:ext cx="1021456" cy="142857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2847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55347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5634796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1021458" cy="125655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430297" y="2215986"/>
            <a:ext cx="3603993" cy="3033602"/>
          </a:xfrm>
          <a:prstGeom prst="bentConnector3">
            <a:avLst>
              <a:gd name="adj1" fmla="val 106343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75294" y="0"/>
            <a:ext cx="406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OH catalytic cycles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66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62363" y="1445418"/>
            <a:ext cx="6472237" cy="4568519"/>
            <a:chOff x="3662363" y="1445418"/>
            <a:chExt cx="6472237" cy="4568519"/>
          </a:xfrm>
        </p:grpSpPr>
        <p:sp>
          <p:nvSpPr>
            <p:cNvPr id="7" name="Rectangle 6"/>
            <p:cNvSpPr/>
            <p:nvPr/>
          </p:nvSpPr>
          <p:spPr>
            <a:xfrm>
              <a:off x="3662363" y="1445418"/>
              <a:ext cx="6472237" cy="45685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372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2" cy="243143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669633" y="4954900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4954899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015531" y="3526352"/>
              <a:ext cx="1021456" cy="142857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152495"/>
              <a:ext cx="3" cy="28473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347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3479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30297" y="2215986"/>
              <a:ext cx="3603993" cy="3033602"/>
            </a:xfrm>
            <a:prstGeom prst="bentConnector3">
              <a:avLst>
                <a:gd name="adj1" fmla="val 106343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052266" y="47084"/>
            <a:ext cx="354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1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52266" y="1930790"/>
            <a:ext cx="5796840" cy="3949199"/>
            <a:chOff x="4052266" y="1930790"/>
            <a:chExt cx="5796840" cy="3949199"/>
          </a:xfrm>
        </p:grpSpPr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219964" y="4628609"/>
              <a:ext cx="991055" cy="6525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err="1" smtClean="0"/>
                <a:t>Npropyloo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well_1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smtClean="0"/>
                <a:t>QOOH_1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84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0" cy="23026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>
              <a:off x="5669633" y="4954900"/>
              <a:ext cx="55033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211019" y="4954899"/>
              <a:ext cx="1789030" cy="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211019" y="3526352"/>
              <a:ext cx="825968" cy="142854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281191"/>
              <a:ext cx="1" cy="20366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8240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82421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06484" y="2239798"/>
              <a:ext cx="3651618" cy="3033602"/>
            </a:xfrm>
            <a:prstGeom prst="bentConnector3">
              <a:avLst>
                <a:gd name="adj1" fmla="val 106260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8334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19501" y="1495425"/>
            <a:ext cx="6610350" cy="4581525"/>
            <a:chOff x="3619501" y="1495425"/>
            <a:chExt cx="6610350" cy="4581525"/>
          </a:xfrm>
        </p:grpSpPr>
        <p:sp>
          <p:nvSpPr>
            <p:cNvPr id="4" name="Rectangle 3"/>
            <p:cNvSpPr/>
            <p:nvPr/>
          </p:nvSpPr>
          <p:spPr>
            <a:xfrm>
              <a:off x="3619501" y="1495425"/>
              <a:ext cx="6610350" cy="4581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052266" y="1930790"/>
              <a:ext cx="5796840" cy="3949199"/>
              <a:chOff x="4052266" y="1930790"/>
              <a:chExt cx="5796840" cy="3949199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052266" y="4757362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prod_1</a:t>
                </a:r>
                <a:endParaRPr lang="en-US" sz="1000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052266" y="3711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frag_1</a:t>
                </a:r>
                <a:endParaRPr lang="en-US" sz="10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52266" y="2652688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vinoxy</a:t>
                </a:r>
                <a:endParaRPr lang="en-US" sz="1000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219964" y="4628609"/>
                <a:ext cx="991055" cy="6525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err="1" smtClean="0"/>
                  <a:t>Npropyloo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  <a:endParaRPr lang="en-US" sz="1000" dirty="0" smtClean="0"/>
              </a:p>
              <a:p>
                <a:pPr algn="ctr"/>
                <a:r>
                  <a:rPr lang="en-US" sz="1000" dirty="0" smtClean="0"/>
                  <a:t>well_1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smtClean="0"/>
                  <a:t>QOOH_1</a:t>
                </a:r>
                <a:endParaRPr lang="en-US" sz="10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415453" y="5484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prod_2</a:t>
                </a:r>
                <a:endParaRPr lang="en-US" sz="1000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661874" y="2647102"/>
                <a:ext cx="87599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npropylooh</a:t>
                </a:r>
                <a:endParaRPr lang="en-US" sz="10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415454" y="1930790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OH</a:t>
                </a:r>
                <a:endParaRPr lang="en-US" sz="1000" dirty="0"/>
              </a:p>
            </p:txBody>
          </p:sp>
          <p:cxnSp>
            <p:nvCxnSpPr>
              <p:cNvPr id="5" name="Straight Arrow Connector 4"/>
              <p:cNvCxnSpPr>
                <a:stCxn id="22" idx="2"/>
                <a:endCxn id="21" idx="0"/>
              </p:cNvCxnSpPr>
              <p:nvPr/>
            </p:nvCxnSpPr>
            <p:spPr>
              <a:xfrm>
                <a:off x="6715492" y="2325923"/>
                <a:ext cx="0" cy="230268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Oval 1"/>
              <p:cNvSpPr/>
              <p:nvPr/>
            </p:nvSpPr>
            <p:spPr>
              <a:xfrm>
                <a:off x="4252289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18" idx="0"/>
                <a:endCxn id="2" idx="4"/>
              </p:cNvCxnSpPr>
              <p:nvPr/>
            </p:nvCxnSpPr>
            <p:spPr>
              <a:xfrm flipH="1" flipV="1">
                <a:off x="4352302" y="2224862"/>
                <a:ext cx="2" cy="42782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2" idx="6"/>
                <a:endCxn id="22" idx="1"/>
              </p:cNvCxnSpPr>
              <p:nvPr/>
            </p:nvCxnSpPr>
            <p:spPr>
              <a:xfrm>
                <a:off x="4452314" y="2124850"/>
                <a:ext cx="1963140" cy="35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252289" y="328508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stCxn id="17" idx="0"/>
                <a:endCxn id="48" idx="4"/>
              </p:cNvCxnSpPr>
              <p:nvPr/>
            </p:nvCxnSpPr>
            <p:spPr>
              <a:xfrm flipH="1" flipV="1">
                <a:off x="4352302" y="3485105"/>
                <a:ext cx="2" cy="22675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48" idx="0"/>
                <a:endCxn id="18" idx="2"/>
              </p:cNvCxnSpPr>
              <p:nvPr/>
            </p:nvCxnSpPr>
            <p:spPr>
              <a:xfrm flipV="1">
                <a:off x="4352302" y="3047821"/>
                <a:ext cx="2" cy="2372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4252289" y="4283471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stCxn id="16" idx="0"/>
                <a:endCxn id="58" idx="4"/>
              </p:cNvCxnSpPr>
              <p:nvPr/>
            </p:nvCxnSpPr>
            <p:spPr>
              <a:xfrm flipH="1" flipV="1">
                <a:off x="4352302" y="4483496"/>
                <a:ext cx="2" cy="2738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8" idx="0"/>
                <a:endCxn id="17" idx="2"/>
              </p:cNvCxnSpPr>
              <p:nvPr/>
            </p:nvCxnSpPr>
            <p:spPr>
              <a:xfrm flipV="1">
                <a:off x="4352302" y="4106989"/>
                <a:ext cx="2" cy="1764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5469608" y="485488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>
                <a:stCxn id="21" idx="1"/>
                <a:endCxn id="73" idx="6"/>
              </p:cNvCxnSpPr>
              <p:nvPr/>
            </p:nvCxnSpPr>
            <p:spPr>
              <a:xfrm flipH="1">
                <a:off x="5669633" y="4954900"/>
                <a:ext cx="5503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73" idx="2"/>
                <a:endCxn id="16" idx="3"/>
              </p:cNvCxnSpPr>
              <p:nvPr/>
            </p:nvCxnSpPr>
            <p:spPr>
              <a:xfrm flipH="1">
                <a:off x="4652341" y="4954900"/>
                <a:ext cx="817267" cy="2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/>
              <p:nvPr/>
            </p:nvSpPr>
            <p:spPr>
              <a:xfrm>
                <a:off x="9000049" y="4854886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stCxn id="21" idx="3"/>
                <a:endCxn id="82" idx="2"/>
              </p:cNvCxnSpPr>
              <p:nvPr/>
            </p:nvCxnSpPr>
            <p:spPr>
              <a:xfrm flipV="1">
                <a:off x="7211019" y="4954899"/>
                <a:ext cx="1789030" cy="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2" idx="0"/>
                <a:endCxn id="31" idx="2"/>
              </p:cNvCxnSpPr>
              <p:nvPr/>
            </p:nvCxnSpPr>
            <p:spPr>
              <a:xfrm flipH="1" flipV="1">
                <a:off x="9099872" y="3042235"/>
                <a:ext cx="190" cy="181265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8007694" y="335562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21" idx="3"/>
                <a:endCxn id="98" idx="3"/>
              </p:cNvCxnSpPr>
              <p:nvPr/>
            </p:nvCxnSpPr>
            <p:spPr>
              <a:xfrm flipV="1">
                <a:off x="7211019" y="3526352"/>
                <a:ext cx="825968" cy="1428548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21" idx="2"/>
                <a:endCxn id="25" idx="0"/>
              </p:cNvCxnSpPr>
              <p:nvPr/>
            </p:nvCxnSpPr>
            <p:spPr>
              <a:xfrm flipH="1">
                <a:off x="6715491" y="5281191"/>
                <a:ext cx="1" cy="20366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9649081" y="5582408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8999860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Arrow Connector 128"/>
              <p:cNvCxnSpPr>
                <a:stCxn id="31" idx="0"/>
                <a:endCxn id="127" idx="4"/>
              </p:cNvCxnSpPr>
              <p:nvPr/>
            </p:nvCxnSpPr>
            <p:spPr>
              <a:xfrm flipV="1">
                <a:off x="9099872" y="2224862"/>
                <a:ext cx="1" cy="42224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27" idx="2"/>
                <a:endCxn id="22" idx="3"/>
              </p:cNvCxnSpPr>
              <p:nvPr/>
            </p:nvCxnSpPr>
            <p:spPr>
              <a:xfrm flipH="1">
                <a:off x="7015529" y="2124850"/>
                <a:ext cx="1984331" cy="350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73" idx="0"/>
                <a:endCxn id="22" idx="1"/>
              </p:cNvCxnSpPr>
              <p:nvPr/>
            </p:nvCxnSpPr>
            <p:spPr>
              <a:xfrm flipV="1">
                <a:off x="5569621" y="2128357"/>
                <a:ext cx="845833" cy="272653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58" idx="6"/>
                <a:endCxn id="22" idx="1"/>
              </p:cNvCxnSpPr>
              <p:nvPr/>
            </p:nvCxnSpPr>
            <p:spPr>
              <a:xfrm flipV="1">
                <a:off x="4452314" y="2128357"/>
                <a:ext cx="1963140" cy="225512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25" idx="3"/>
                <a:endCxn id="112" idx="2"/>
              </p:cNvCxnSpPr>
              <p:nvPr/>
            </p:nvCxnSpPr>
            <p:spPr>
              <a:xfrm flipV="1">
                <a:off x="7015528" y="5682421"/>
                <a:ext cx="2633553" cy="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>
                <a:stCxn id="98" idx="1"/>
                <a:endCxn id="22" idx="3"/>
              </p:cNvCxnSpPr>
              <p:nvPr/>
            </p:nvCxnSpPr>
            <p:spPr>
              <a:xfrm flipH="1" flipV="1">
                <a:off x="7015529" y="2128357"/>
                <a:ext cx="1021458" cy="125655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Elbow Connector 330"/>
              <p:cNvCxnSpPr>
                <a:stCxn id="112" idx="0"/>
                <a:endCxn id="22" idx="0"/>
              </p:cNvCxnSpPr>
              <p:nvPr/>
            </p:nvCxnSpPr>
            <p:spPr>
              <a:xfrm rot="16200000" flipV="1">
                <a:off x="6406484" y="2239798"/>
                <a:ext cx="3651618" cy="3033602"/>
              </a:xfrm>
              <a:prstGeom prst="bentConnector3">
                <a:avLst>
                  <a:gd name="adj1" fmla="val 106260"/>
                </a:avLst>
              </a:prstGeom>
              <a:ln w="3810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383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67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47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1"/>
            <a:endCxn id="25" idx="3"/>
          </p:cNvCxnSpPr>
          <p:nvPr/>
        </p:nvCxnSpPr>
        <p:spPr>
          <a:xfrm flipH="1">
            <a:off x="4652341" y="3706425"/>
            <a:ext cx="1763115" cy="81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332105" y="4517658"/>
            <a:ext cx="1720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1989113" y="4715224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4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19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35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4552" y="342959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03288" y="497013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2955" y="297062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22931" y="1114519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61622" y="1111310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85111" y="4158655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69229" y="207568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0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0675" y="457200"/>
            <a:ext cx="8258175" cy="6219825"/>
            <a:chOff x="1590675" y="457200"/>
            <a:chExt cx="8258175" cy="6219825"/>
          </a:xfrm>
        </p:grpSpPr>
        <p:sp>
          <p:nvSpPr>
            <p:cNvPr id="2" name="Rectangle 1"/>
            <p:cNvSpPr/>
            <p:nvPr/>
          </p:nvSpPr>
          <p:spPr>
            <a:xfrm>
              <a:off x="1590675" y="457200"/>
              <a:ext cx="8258175" cy="6219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7769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52266" y="68552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884" y="350885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052266" y="5049934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300464" y="5049934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00464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07988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925" y="1676345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cxnSp>
          <p:nvCxnSpPr>
            <p:cNvPr id="3" name="Straight Arrow Connector 2"/>
            <p:cNvCxnSpPr>
              <a:stCxn id="21" idx="1"/>
              <a:endCxn id="16" idx="3"/>
            </p:cNvCxnSpPr>
            <p:nvPr/>
          </p:nvCxnSpPr>
          <p:spPr>
            <a:xfrm flipH="1">
              <a:off x="4652341" y="3706425"/>
              <a:ext cx="1763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6" idx="0"/>
              <a:endCxn id="17" idx="2"/>
            </p:cNvCxnSpPr>
            <p:nvPr/>
          </p:nvCxnSpPr>
          <p:spPr>
            <a:xfrm flipV="1">
              <a:off x="4352304" y="2972079"/>
              <a:ext cx="1" cy="536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7" idx="0"/>
              <a:endCxn id="19" idx="1"/>
            </p:cNvCxnSpPr>
            <p:nvPr/>
          </p:nvCxnSpPr>
          <p:spPr>
            <a:xfrm flipV="1">
              <a:off x="4352305" y="885336"/>
              <a:ext cx="2063151" cy="169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7" idx="0"/>
              <a:endCxn id="18" idx="2"/>
            </p:cNvCxnSpPr>
            <p:nvPr/>
          </p:nvCxnSpPr>
          <p:spPr>
            <a:xfrm flipH="1" flipV="1">
              <a:off x="4352304" y="2071479"/>
              <a:ext cx="1" cy="505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0"/>
              <a:endCxn id="20" idx="2"/>
            </p:cNvCxnSpPr>
            <p:nvPr/>
          </p:nvCxnSpPr>
          <p:spPr>
            <a:xfrm flipV="1">
              <a:off x="4352304" y="1080656"/>
              <a:ext cx="0" cy="595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8" idx="0"/>
              <a:endCxn id="19" idx="1"/>
            </p:cNvCxnSpPr>
            <p:nvPr/>
          </p:nvCxnSpPr>
          <p:spPr>
            <a:xfrm flipV="1">
              <a:off x="4352304" y="885336"/>
              <a:ext cx="2063152" cy="791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1" idx="3"/>
              <a:endCxn id="23" idx="1"/>
            </p:cNvCxnSpPr>
            <p:nvPr/>
          </p:nvCxnSpPr>
          <p:spPr>
            <a:xfrm flipV="1">
              <a:off x="7015531" y="3706424"/>
              <a:ext cx="14543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1" idx="2"/>
              <a:endCxn id="25" idx="3"/>
            </p:cNvCxnSpPr>
            <p:nvPr/>
          </p:nvCxnSpPr>
          <p:spPr>
            <a:xfrm flipH="1">
              <a:off x="4652341" y="3903991"/>
              <a:ext cx="2063153" cy="1343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5" idx="1"/>
              <a:endCxn id="26" idx="3"/>
            </p:cNvCxnSpPr>
            <p:nvPr/>
          </p:nvCxnSpPr>
          <p:spPr>
            <a:xfrm flipH="1">
              <a:off x="2986447" y="5247501"/>
              <a:ext cx="1065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6" idx="2"/>
              <a:endCxn id="27" idx="0"/>
            </p:cNvCxnSpPr>
            <p:nvPr/>
          </p:nvCxnSpPr>
          <p:spPr>
            <a:xfrm flipH="1">
              <a:off x="2643455" y="5445067"/>
              <a:ext cx="1" cy="506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1" idx="2"/>
              <a:endCxn id="30" idx="0"/>
            </p:cNvCxnSpPr>
            <p:nvPr/>
          </p:nvCxnSpPr>
          <p:spPr>
            <a:xfrm flipH="1">
              <a:off x="6715493" y="3903991"/>
              <a:ext cx="1" cy="1203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3"/>
              <a:endCxn id="31" idx="1"/>
            </p:cNvCxnSpPr>
            <p:nvPr/>
          </p:nvCxnSpPr>
          <p:spPr>
            <a:xfrm flipV="1">
              <a:off x="7015531" y="2795017"/>
              <a:ext cx="1316394" cy="911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1" idx="0"/>
              <a:endCxn id="32" idx="2"/>
            </p:cNvCxnSpPr>
            <p:nvPr/>
          </p:nvCxnSpPr>
          <p:spPr>
            <a:xfrm flipV="1">
              <a:off x="8769923" y="2071478"/>
              <a:ext cx="0" cy="525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2" idx="0"/>
              <a:endCxn id="19" idx="3"/>
            </p:cNvCxnSpPr>
            <p:nvPr/>
          </p:nvCxnSpPr>
          <p:spPr>
            <a:xfrm flipH="1" flipV="1">
              <a:off x="7015531" y="885336"/>
              <a:ext cx="1754392" cy="791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14552" y="342959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03288" y="497013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32955" y="297062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22931" y="1114519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61622" y="1111310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85111" y="4158655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69229" y="207568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03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3009347" y="6855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695" y="350882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518273" y="504993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816257" y="5049157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816257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32043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734" y="68552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783075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880630"/>
            <a:ext cx="1963142" cy="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20" idx="3"/>
          </p:cNvCxnSpPr>
          <p:nvPr/>
        </p:nvCxnSpPr>
        <p:spPr>
          <a:xfrm flipH="1">
            <a:off x="3609422" y="883088"/>
            <a:ext cx="642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983100"/>
            <a:ext cx="2" cy="69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5"/>
            <a:endCxn id="22" idx="1"/>
          </p:cNvCxnSpPr>
          <p:nvPr/>
        </p:nvCxnSpPr>
        <p:spPr>
          <a:xfrm>
            <a:off x="4423021" y="953807"/>
            <a:ext cx="1992435" cy="92235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222189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2421919"/>
            <a:ext cx="3" cy="15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2071479"/>
            <a:ext cx="2" cy="15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880630"/>
            <a:ext cx="1963142" cy="144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314315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3343177"/>
            <a:ext cx="2" cy="16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2972079"/>
            <a:ext cx="3" cy="17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8390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783929" y="3706396"/>
            <a:ext cx="631527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3706396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54704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3706396"/>
            <a:ext cx="53151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7"/>
            <a:endCxn id="31" idx="2"/>
          </p:cNvCxnSpPr>
          <p:nvPr/>
        </p:nvCxnSpPr>
        <p:spPr>
          <a:xfrm flipV="1">
            <a:off x="7717776" y="2992583"/>
            <a:ext cx="1052147" cy="64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7747069" y="3706395"/>
            <a:ext cx="7226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615480" y="43982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0"/>
          </p:cNvCxnSpPr>
          <p:nvPr/>
        </p:nvCxnSpPr>
        <p:spPr>
          <a:xfrm flipH="1">
            <a:off x="6715493" y="3903991"/>
            <a:ext cx="1" cy="4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4"/>
            <a:endCxn id="30" idx="0"/>
          </p:cNvCxnSpPr>
          <p:nvPr/>
        </p:nvCxnSpPr>
        <p:spPr>
          <a:xfrm>
            <a:off x="6715493" y="4598257"/>
            <a:ext cx="0" cy="53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3"/>
          </p:cNvCxnSpPr>
          <p:nvPr/>
        </p:nvCxnSpPr>
        <p:spPr>
          <a:xfrm flipH="1">
            <a:off x="5118348" y="3903991"/>
            <a:ext cx="1597146" cy="134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3868234" y="514671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>
            <a:stCxn id="25" idx="1"/>
            <a:endCxn id="112" idx="6"/>
          </p:cNvCxnSpPr>
          <p:nvPr/>
        </p:nvCxnSpPr>
        <p:spPr>
          <a:xfrm flipH="1" flipV="1">
            <a:off x="4068259" y="5246723"/>
            <a:ext cx="450014" cy="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2" idx="2"/>
            <a:endCxn id="26" idx="3"/>
          </p:cNvCxnSpPr>
          <p:nvPr/>
        </p:nvCxnSpPr>
        <p:spPr>
          <a:xfrm flipH="1">
            <a:off x="3502240" y="5246723"/>
            <a:ext cx="365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2"/>
            <a:endCxn id="27" idx="0"/>
          </p:cNvCxnSpPr>
          <p:nvPr/>
        </p:nvCxnSpPr>
        <p:spPr>
          <a:xfrm flipH="1">
            <a:off x="3159248" y="5444290"/>
            <a:ext cx="1" cy="50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 flipV="1">
            <a:off x="7015531" y="880630"/>
            <a:ext cx="1316203" cy="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669718" y="177389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769731" y="1973924"/>
            <a:ext cx="192" cy="62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8769731" y="1080655"/>
            <a:ext cx="1" cy="69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31" y="1873912"/>
            <a:ext cx="1654187" cy="22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683917" y="1876157"/>
            <a:ext cx="731539" cy="173022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1876157"/>
            <a:ext cx="1963142" cy="136700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2" idx="7"/>
            <a:endCxn id="22" idx="1"/>
          </p:cNvCxnSpPr>
          <p:nvPr/>
        </p:nvCxnSpPr>
        <p:spPr>
          <a:xfrm flipV="1">
            <a:off x="4038966" y="1876157"/>
            <a:ext cx="2376490" cy="32998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urved Connector 161"/>
          <p:cNvCxnSpPr>
            <a:stCxn id="98" idx="6"/>
            <a:endCxn id="22" idx="3"/>
          </p:cNvCxnSpPr>
          <p:nvPr/>
        </p:nvCxnSpPr>
        <p:spPr>
          <a:xfrm flipV="1">
            <a:off x="6815505" y="1876157"/>
            <a:ext cx="200026" cy="2622088"/>
          </a:xfrm>
          <a:prstGeom prst="curvedConnector3">
            <a:avLst>
              <a:gd name="adj1" fmla="val 281388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4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89527" y="385894"/>
            <a:ext cx="7692704" cy="6283354"/>
            <a:chOff x="2189527" y="385894"/>
            <a:chExt cx="7692704" cy="6283354"/>
          </a:xfrm>
        </p:grpSpPr>
        <p:sp>
          <p:nvSpPr>
            <p:cNvPr id="3" name="Rectangle 2"/>
            <p:cNvSpPr/>
            <p:nvPr/>
          </p:nvSpPr>
          <p:spPr>
            <a:xfrm>
              <a:off x="2189527" y="385894"/>
              <a:ext cx="7692704" cy="62833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30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009347" y="68552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695" y="350882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518273" y="504993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816257" y="5049157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816257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32043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734" y="68552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78307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4452314" y="880630"/>
              <a:ext cx="1963142" cy="2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2"/>
              <a:endCxn id="20" idx="3"/>
            </p:cNvCxnSpPr>
            <p:nvPr/>
          </p:nvCxnSpPr>
          <p:spPr>
            <a:xfrm flipH="1">
              <a:off x="3609422" y="883088"/>
              <a:ext cx="6428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983100"/>
              <a:ext cx="2" cy="693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5"/>
              <a:endCxn id="22" idx="1"/>
            </p:cNvCxnSpPr>
            <p:nvPr/>
          </p:nvCxnSpPr>
          <p:spPr>
            <a:xfrm>
              <a:off x="4423021" y="953807"/>
              <a:ext cx="1992435" cy="92235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2221894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2421919"/>
              <a:ext cx="3" cy="155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2071479"/>
              <a:ext cx="2" cy="15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4452314" y="880630"/>
              <a:ext cx="1963142" cy="144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314315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3343177"/>
              <a:ext cx="2" cy="165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2972079"/>
              <a:ext cx="3" cy="17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8390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783929" y="3706396"/>
              <a:ext cx="631527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3706396"/>
              <a:ext cx="93156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54704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3706396"/>
              <a:ext cx="53151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7"/>
              <a:endCxn id="31" idx="2"/>
            </p:cNvCxnSpPr>
            <p:nvPr/>
          </p:nvCxnSpPr>
          <p:spPr>
            <a:xfrm flipV="1">
              <a:off x="7717776" y="2992583"/>
              <a:ext cx="1052147" cy="643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6"/>
              <a:endCxn id="23" idx="1"/>
            </p:cNvCxnSpPr>
            <p:nvPr/>
          </p:nvCxnSpPr>
          <p:spPr>
            <a:xfrm flipV="1">
              <a:off x="7747069" y="3706395"/>
              <a:ext cx="722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615480" y="439823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2"/>
              <a:endCxn id="98" idx="0"/>
            </p:cNvCxnSpPr>
            <p:nvPr/>
          </p:nvCxnSpPr>
          <p:spPr>
            <a:xfrm flipH="1">
              <a:off x="6715493" y="3903991"/>
              <a:ext cx="1" cy="494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4"/>
              <a:endCxn id="30" idx="0"/>
            </p:cNvCxnSpPr>
            <p:nvPr/>
          </p:nvCxnSpPr>
          <p:spPr>
            <a:xfrm>
              <a:off x="6715493" y="4598257"/>
              <a:ext cx="0" cy="53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3"/>
            </p:cNvCxnSpPr>
            <p:nvPr/>
          </p:nvCxnSpPr>
          <p:spPr>
            <a:xfrm flipH="1">
              <a:off x="5118348" y="3903991"/>
              <a:ext cx="1597146" cy="1343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3868234" y="514671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>
              <a:stCxn id="25" idx="1"/>
              <a:endCxn id="112" idx="6"/>
            </p:cNvCxnSpPr>
            <p:nvPr/>
          </p:nvCxnSpPr>
          <p:spPr>
            <a:xfrm flipH="1" flipV="1">
              <a:off x="4068259" y="5246723"/>
              <a:ext cx="450014" cy="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2" idx="2"/>
              <a:endCxn id="26" idx="3"/>
            </p:cNvCxnSpPr>
            <p:nvPr/>
          </p:nvCxnSpPr>
          <p:spPr>
            <a:xfrm flipH="1">
              <a:off x="3502240" y="5246723"/>
              <a:ext cx="3659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26" idx="2"/>
              <a:endCxn id="27" idx="0"/>
            </p:cNvCxnSpPr>
            <p:nvPr/>
          </p:nvCxnSpPr>
          <p:spPr>
            <a:xfrm flipH="1">
              <a:off x="3159248" y="5444290"/>
              <a:ext cx="1" cy="50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 flipV="1">
              <a:off x="7015531" y="880630"/>
              <a:ext cx="1316203" cy="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8669718" y="1773899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H="1" flipV="1">
              <a:off x="8769731" y="1973924"/>
              <a:ext cx="192" cy="62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8769731" y="1080655"/>
              <a:ext cx="1" cy="693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31" y="1873912"/>
              <a:ext cx="1654187" cy="22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683917" y="1876157"/>
              <a:ext cx="731539" cy="173022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1876157"/>
              <a:ext cx="1963142" cy="1367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12" idx="7"/>
              <a:endCxn id="22" idx="1"/>
            </p:cNvCxnSpPr>
            <p:nvPr/>
          </p:nvCxnSpPr>
          <p:spPr>
            <a:xfrm flipV="1">
              <a:off x="4038966" y="1876157"/>
              <a:ext cx="2376490" cy="32998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Curved Connector 161"/>
            <p:cNvCxnSpPr>
              <a:stCxn id="98" idx="6"/>
              <a:endCxn id="22" idx="3"/>
            </p:cNvCxnSpPr>
            <p:nvPr/>
          </p:nvCxnSpPr>
          <p:spPr>
            <a:xfrm flipV="1">
              <a:off x="6815505" y="1876157"/>
              <a:ext cx="200026" cy="2622088"/>
            </a:xfrm>
            <a:prstGeom prst="curvedConnector3">
              <a:avLst>
                <a:gd name="adj1" fmla="val 281388"/>
              </a:avLst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11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3"/>
          </p:cNvCxnSpPr>
          <p:nvPr/>
        </p:nvCxnSpPr>
        <p:spPr>
          <a:xfrm flipV="1">
            <a:off x="6715494" y="3497059"/>
            <a:ext cx="1015415" cy="165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497059"/>
            <a:ext cx="715378" cy="14578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52266" y="47084"/>
            <a:ext cx="354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80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263</Words>
  <Application>Microsoft Office PowerPoint</Application>
  <PresentationFormat>Widescreen</PresentationFormat>
  <Paragraphs>217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42</cp:revision>
  <dcterms:created xsi:type="dcterms:W3CDTF">2018-02-01T00:47:01Z</dcterms:created>
  <dcterms:modified xsi:type="dcterms:W3CDTF">2018-02-05T22:48:11Z</dcterms:modified>
</cp:coreProperties>
</file>