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83" r:id="rId21"/>
    <p:sldId id="292" r:id="rId22"/>
    <p:sldId id="291" r:id="rId23"/>
    <p:sldId id="290" r:id="rId24"/>
    <p:sldId id="289" r:id="rId25"/>
    <p:sldId id="288" r:id="rId26"/>
    <p:sldId id="287" r:id="rId27"/>
    <p:sldId id="286" r:id="rId28"/>
    <p:sldId id="285" r:id="rId29"/>
    <p:sldId id="284" r:id="rId30"/>
    <p:sldId id="275" r:id="rId31"/>
    <p:sldId id="274" r:id="rId32"/>
    <p:sldId id="278" r:id="rId33"/>
    <p:sldId id="281" r:id="rId34"/>
    <p:sldId id="280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>
        <p:scale>
          <a:sx n="66" d="100"/>
          <a:sy n="66" d="100"/>
        </p:scale>
        <p:origin x="2490" y="9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8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3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5037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10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757027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58418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58418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640816" y="2091418"/>
            <a:ext cx="1212796" cy="4246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OQ′OOH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3832" y="2091419"/>
            <a:ext cx="1006452" cy="42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18739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2245723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4079050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265287" y="654628"/>
            <a:ext cx="876558" cy="423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vinoxy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34836" y="-774962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8739" y="-692265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4741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7883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548697" y="355396"/>
            <a:ext cx="1601086" cy="653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iR↔iROO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8019876" y="1429751"/>
            <a:ext cx="658729" cy="658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691875" y="510049"/>
            <a:ext cx="867928" cy="3439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ROOH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853046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619783" y="1167845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853046" y="181987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0937873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0344064" y="2433318"/>
            <a:ext cx="1187618" cy="66790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0937873" y="1989437"/>
            <a:ext cx="0" cy="443881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853046" y="353540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0937873" y="3101224"/>
            <a:ext cx="0" cy="434184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0238259" y="4118326"/>
            <a:ext cx="1399229" cy="5311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0853046" y="516016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0566882" y="5616471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0937873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584375" y="3624383"/>
            <a:ext cx="660761" cy="660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1709112" y="3752471"/>
            <a:ext cx="1102090" cy="40422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nROOH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-224189" y="386980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7891370" y="2580137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5901836" y="622069"/>
            <a:ext cx="1989534" cy="2230585"/>
          </a:xfrm>
          <a:prstGeom prst="bentConnector4">
            <a:avLst>
              <a:gd name="adj1" fmla="val 32141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-441890" y="4565945"/>
            <a:ext cx="605056" cy="270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-992217" y="5745391"/>
            <a:ext cx="1705711" cy="7940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-224189" y="5193963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867536" y="5774026"/>
            <a:ext cx="1867788" cy="73680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205688" y="605764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7656143" y="605764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9240511" y="6269681"/>
            <a:ext cx="973817" cy="380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ethoxy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9642592" y="545363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9727419" y="5623199"/>
            <a:ext cx="1" cy="64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8897590" y="3833241"/>
            <a:ext cx="2450227" cy="790568"/>
          </a:xfrm>
          <a:prstGeom prst="bentConnector3">
            <a:avLst>
              <a:gd name="adj1" fmla="val 69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7666696" y="4111401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7671117" y="5035562"/>
            <a:ext cx="957699" cy="5879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6180691" y="2109796"/>
            <a:ext cx="909233" cy="27803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2"/>
            <a:endCxn id="3" idx="7"/>
          </p:cNvCxnSpPr>
          <p:nvPr/>
        </p:nvCxnSpPr>
        <p:spPr>
          <a:xfrm rot="10800000">
            <a:off x="6768760" y="1376845"/>
            <a:ext cx="1251116" cy="382091"/>
          </a:xfrm>
          <a:prstGeom prst="bentConnector4">
            <a:avLst>
              <a:gd name="adj1" fmla="val 37701"/>
              <a:gd name="adj2" fmla="val 15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9448591" y="144031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8628816" y="1609878"/>
            <a:ext cx="904602" cy="3719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9149783" y="682017"/>
            <a:ext cx="298808" cy="843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0"/>
            <a:endCxn id="132" idx="1"/>
          </p:cNvCxnSpPr>
          <p:nvPr/>
        </p:nvCxnSpPr>
        <p:spPr>
          <a:xfrm rot="5400000" flipH="1" flipV="1">
            <a:off x="9233496" y="981939"/>
            <a:ext cx="758301" cy="1584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1830236" y="5642653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6" name="Rounded Rectangle 465"/>
          <p:cNvSpPr/>
          <p:nvPr/>
        </p:nvSpPr>
        <p:spPr>
          <a:xfrm>
            <a:off x="11401567" y="1725272"/>
            <a:ext cx="1496239" cy="360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acetaldehyde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1022700" y="1904657"/>
            <a:ext cx="378867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2064859" y="354302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21496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1399110" y="2962060"/>
            <a:ext cx="624398" cy="7071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1557924" y="3792153"/>
            <a:ext cx="671327" cy="512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2040774" y="4507902"/>
            <a:ext cx="788170" cy="356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acetyl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22345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8807111" y="2852653"/>
            <a:ext cx="2045935" cy="767536"/>
          </a:xfrm>
          <a:prstGeom prst="bentConnector3">
            <a:avLst>
              <a:gd name="adj1" fmla="val 45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5"/>
            <a:endCxn id="3" idx="6"/>
          </p:cNvCxnSpPr>
          <p:nvPr/>
        </p:nvCxnSpPr>
        <p:spPr>
          <a:xfrm rot="5400000" flipH="1">
            <a:off x="8387082" y="1069365"/>
            <a:ext cx="1376387" cy="3845158"/>
          </a:xfrm>
          <a:prstGeom prst="bentConnector4">
            <a:avLst>
              <a:gd name="adj1" fmla="val -15686"/>
              <a:gd name="adj2" fmla="val -17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5"/>
          </p:cNvCxnSpPr>
          <p:nvPr/>
        </p:nvCxnSpPr>
        <p:spPr>
          <a:xfrm rot="5400000" flipH="1">
            <a:off x="8513017" y="1315264"/>
            <a:ext cx="2767165" cy="1962582"/>
          </a:xfrm>
          <a:prstGeom prst="bentConnector3">
            <a:avLst>
              <a:gd name="adj1" fmla="val -7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8934726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8582437" y="4383917"/>
            <a:ext cx="352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9222843" y="478712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8730821" y="4629646"/>
            <a:ext cx="249764" cy="73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9392498" y="2767271"/>
            <a:ext cx="951567" cy="2104632"/>
          </a:xfrm>
          <a:prstGeom prst="bentConnector3">
            <a:avLst>
              <a:gd name="adj1" fmla="val 36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9725343" y="4214024"/>
            <a:ext cx="360135" cy="1075519"/>
          </a:xfrm>
          <a:prstGeom prst="bentConnector3">
            <a:avLst>
              <a:gd name="adj1" fmla="val -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0"/>
          </p:cNvCxnSpPr>
          <p:nvPr/>
        </p:nvCxnSpPr>
        <p:spPr>
          <a:xfrm rot="16200000" flipH="1">
            <a:off x="10385013" y="3879339"/>
            <a:ext cx="685970" cy="2840657"/>
          </a:xfrm>
          <a:prstGeom prst="bentConnector3">
            <a:avLst>
              <a:gd name="adj1" fmla="val 685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5757027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58418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5926681" y="4383917"/>
            <a:ext cx="1740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5470863" y="7050644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5841854" y="4468697"/>
            <a:ext cx="1" cy="25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 flipV="1">
            <a:off x="9104380" y="4383916"/>
            <a:ext cx="11338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33924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4597266" y="1002164"/>
            <a:ext cx="3737008" cy="2634801"/>
          </a:xfrm>
          <a:prstGeom prst="bentConnector5">
            <a:avLst>
              <a:gd name="adj1" fmla="val -340"/>
              <a:gd name="adj2" fmla="val 87394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-54535" y="5278744"/>
            <a:ext cx="77256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3975612" y="1360254"/>
            <a:ext cx="3012296" cy="6382489"/>
          </a:xfrm>
          <a:prstGeom prst="bentConnector3">
            <a:avLst>
              <a:gd name="adj1" fmla="val 87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3073768" y="2507383"/>
            <a:ext cx="2971720" cy="4418263"/>
          </a:xfrm>
          <a:prstGeom prst="bentConnector3">
            <a:avLst>
              <a:gd name="adj1" fmla="val -194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2366396" y="219532"/>
            <a:ext cx="5846979" cy="6118707"/>
          </a:xfrm>
          <a:prstGeom prst="bentConnector5">
            <a:avLst>
              <a:gd name="adj1" fmla="val -6842"/>
              <a:gd name="adj2" fmla="val 83560"/>
              <a:gd name="adj3" fmla="val 103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1234466" y="547309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697179" y="5324393"/>
            <a:ext cx="303807" cy="770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4111809" y="1784098"/>
            <a:ext cx="896478" cy="6481510"/>
          </a:xfrm>
          <a:prstGeom prst="bentConnector3">
            <a:avLst>
              <a:gd name="adj1" fmla="val 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1404120" y="5557873"/>
            <a:ext cx="3397310" cy="216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1064812" y="6763275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1319293" y="5642653"/>
            <a:ext cx="0" cy="112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6284046" y="544823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6453700" y="5533013"/>
            <a:ext cx="13576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3013594" y="3067896"/>
            <a:ext cx="805381" cy="5905175"/>
          </a:xfrm>
          <a:prstGeom prst="bentConnector3">
            <a:avLst>
              <a:gd name="adj1" fmla="val -31785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5461794" y="5533012"/>
            <a:ext cx="822253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42648" y="288014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0937873" y="4649505"/>
            <a:ext cx="1" cy="510659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0937873" y="3704969"/>
            <a:ext cx="1" cy="413357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0937873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5926681" y="682017"/>
            <a:ext cx="16220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05598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8153917" y="-2186721"/>
            <a:ext cx="710994" cy="4856919"/>
          </a:xfrm>
          <a:prstGeom prst="bentConnector3">
            <a:avLst>
              <a:gd name="adj1" fmla="val 100014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8678605" y="853983"/>
            <a:ext cx="1447234" cy="90495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0"/>
          </p:cNvCxnSpPr>
          <p:nvPr/>
        </p:nvCxnSpPr>
        <p:spPr>
          <a:xfrm>
            <a:off x="8349240" y="1008637"/>
            <a:ext cx="1" cy="421114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42487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38536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24153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20202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7883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703566" y="1078452"/>
            <a:ext cx="0" cy="11405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703566" y="-522704"/>
            <a:ext cx="0" cy="11773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3716953" y="333167"/>
            <a:ext cx="2332727" cy="1438878"/>
          </a:xfrm>
          <a:prstGeom prst="bentConnector3">
            <a:avLst>
              <a:gd name="adj1" fmla="val 9981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26312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570848" y="-1401204"/>
            <a:ext cx="4560797" cy="5981217"/>
          </a:xfrm>
          <a:prstGeom prst="bentConnector3">
            <a:avLst>
              <a:gd name="adj1" fmla="val 10624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49147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28112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-5453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-139362" y="4039363"/>
            <a:ext cx="0" cy="52658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-139362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-139362" y="4836941"/>
            <a:ext cx="0" cy="35702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77" idx="6"/>
            <a:endCxn id="298" idx="2"/>
          </p:cNvCxnSpPr>
          <p:nvPr/>
        </p:nvCxnSpPr>
        <p:spPr>
          <a:xfrm>
            <a:off x="713494" y="6142427"/>
            <a:ext cx="1492194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  <a:endCxn id="295" idx="2"/>
          </p:cNvCxnSpPr>
          <p:nvPr/>
        </p:nvCxnSpPr>
        <p:spPr>
          <a:xfrm>
            <a:off x="2375342" y="6142427"/>
            <a:ext cx="149219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5735324" y="6142428"/>
            <a:ext cx="1920819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2890899" y="201196"/>
            <a:ext cx="2733137" cy="7107803"/>
          </a:xfrm>
          <a:prstGeom prst="bentConnector3">
            <a:avLst>
              <a:gd name="adj1" fmla="val 85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265287" y="866540"/>
            <a:ext cx="262188" cy="2013604"/>
          </a:xfrm>
          <a:prstGeom prst="bentConnector4">
            <a:avLst>
              <a:gd name="adj1" fmla="val -87189"/>
              <a:gd name="adj2" fmla="val 55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3345793" y="231387"/>
            <a:ext cx="1985857" cy="7622492"/>
          </a:xfrm>
          <a:prstGeom prst="bentConnector3">
            <a:avLst>
              <a:gd name="adj1" fmla="val 8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344" idx="2"/>
            <a:endCxn id="357" idx="5"/>
          </p:cNvCxnSpPr>
          <p:nvPr/>
        </p:nvCxnSpPr>
        <p:spPr>
          <a:xfrm flipH="1" flipV="1">
            <a:off x="8488564" y="5537419"/>
            <a:ext cx="1154028" cy="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176" idx="1"/>
            <a:endCxn id="507" idx="0"/>
          </p:cNvCxnSpPr>
          <p:nvPr/>
        </p:nvCxnSpPr>
        <p:spPr>
          <a:xfrm rot="16200000" flipH="1" flipV="1">
            <a:off x="8884767" y="2665916"/>
            <a:ext cx="1768005" cy="1498434"/>
          </a:xfrm>
          <a:prstGeom prst="bentConnector3">
            <a:avLst>
              <a:gd name="adj1" fmla="val 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507" idx="4"/>
            <a:endCxn id="667" idx="3"/>
          </p:cNvCxnSpPr>
          <p:nvPr/>
        </p:nvCxnSpPr>
        <p:spPr>
          <a:xfrm rot="5400000">
            <a:off x="4065637" y="1976835"/>
            <a:ext cx="2462055" cy="7445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0"/>
            <a:endCxn id="131" idx="4"/>
          </p:cNvCxnSpPr>
          <p:nvPr/>
        </p:nvCxnSpPr>
        <p:spPr>
          <a:xfrm flipV="1">
            <a:off x="8349241" y="2088119"/>
            <a:ext cx="0" cy="49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31" idx="1"/>
            <a:endCxn id="130" idx="3"/>
          </p:cNvCxnSpPr>
          <p:nvPr/>
        </p:nvCxnSpPr>
        <p:spPr>
          <a:xfrm rot="16200000" flipV="1">
            <a:off x="7643161" y="1052983"/>
            <a:ext cx="613195" cy="333174"/>
          </a:xfrm>
          <a:prstGeom prst="bentConnector3">
            <a:avLst>
              <a:gd name="adj1" fmla="val 2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450" idx="6"/>
            <a:endCxn id="462" idx="3"/>
          </p:cNvCxnSpPr>
          <p:nvPr/>
        </p:nvCxnSpPr>
        <p:spPr>
          <a:xfrm>
            <a:off x="9618245" y="1525098"/>
            <a:ext cx="2848172" cy="4243047"/>
          </a:xfrm>
          <a:prstGeom prst="bentConnector3">
            <a:avLst>
              <a:gd name="adj1" fmla="val 128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22" idx="4"/>
            <a:endCxn id="333" idx="1"/>
          </p:cNvCxnSpPr>
          <p:nvPr/>
        </p:nvCxnSpPr>
        <p:spPr>
          <a:xfrm rot="16200000" flipH="1">
            <a:off x="8374380" y="5593797"/>
            <a:ext cx="232720" cy="14995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6179992" y="-352857"/>
            <a:ext cx="4842708" cy="5597802"/>
          </a:xfrm>
          <a:prstGeom prst="bentConnector3">
            <a:avLst>
              <a:gd name="adj1" fmla="val -4143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6"/>
            <a:endCxn id="2" idx="7"/>
          </p:cNvCxnSpPr>
          <p:nvPr/>
        </p:nvCxnSpPr>
        <p:spPr>
          <a:xfrm flipH="1" flipV="1">
            <a:off x="6080954" y="-591957"/>
            <a:ext cx="1744843" cy="6734385"/>
          </a:xfrm>
          <a:prstGeom prst="bentConnector4">
            <a:avLst>
              <a:gd name="adj1" fmla="val -306740"/>
              <a:gd name="adj2" fmla="val 105760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367"/>
          <p:cNvGrpSpPr/>
          <p:nvPr/>
        </p:nvGrpSpPr>
        <p:grpSpPr>
          <a:xfrm>
            <a:off x="-1181100" y="-1193800"/>
            <a:ext cx="14643100" cy="8724900"/>
            <a:chOff x="-1181100" y="-1193800"/>
            <a:chExt cx="14643100" cy="8724900"/>
          </a:xfrm>
        </p:grpSpPr>
        <p:sp>
          <p:nvSpPr>
            <p:cNvPr id="367" name="Rectangle 366"/>
            <p:cNvSpPr/>
            <p:nvPr/>
          </p:nvSpPr>
          <p:spPr>
            <a:xfrm>
              <a:off x="-1181100" y="-1193800"/>
              <a:ext cx="146431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5310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-34836" y="-774962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692265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4741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7883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96918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853046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6197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08530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09378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3440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09378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08530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09378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2382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08530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5668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09378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8897590" y="3833241"/>
              <a:ext cx="2450227" cy="790568"/>
            </a:xfrm>
            <a:prstGeom prst="bentConnector3">
              <a:avLst>
                <a:gd name="adj1" fmla="val 690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6180691" y="2109796"/>
              <a:ext cx="909233" cy="27803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37701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448591" y="144031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1609878"/>
              <a:ext cx="904602" cy="371966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298808" cy="8430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0"/>
              <a:endCxn id="132" idx="1"/>
            </p:cNvCxnSpPr>
            <p:nvPr/>
          </p:nvCxnSpPr>
          <p:spPr>
            <a:xfrm rot="5400000" flipH="1" flipV="1">
              <a:off x="9233496" y="981939"/>
              <a:ext cx="758301" cy="1584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4015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022700" y="1904657"/>
              <a:ext cx="3788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648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496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1399110" y="2962060"/>
              <a:ext cx="624398" cy="7071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557924" y="3792153"/>
              <a:ext cx="671327" cy="5121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407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345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045935" cy="767536"/>
            </a:xfrm>
            <a:prstGeom prst="bentConnector3">
              <a:avLst>
                <a:gd name="adj1" fmla="val 456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5"/>
              <a:endCxn id="3" idx="6"/>
            </p:cNvCxnSpPr>
            <p:nvPr/>
          </p:nvCxnSpPr>
          <p:spPr>
            <a:xfrm rot="5400000" flipH="1">
              <a:off x="8387082" y="1069365"/>
              <a:ext cx="1376387" cy="3845158"/>
            </a:xfrm>
            <a:prstGeom prst="bentConnector4">
              <a:avLst>
                <a:gd name="adj1" fmla="val -15686"/>
                <a:gd name="adj2" fmla="val -171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5"/>
            </p:cNvCxnSpPr>
            <p:nvPr/>
          </p:nvCxnSpPr>
          <p:spPr>
            <a:xfrm rot="5400000" flipH="1">
              <a:off x="8513017" y="1315264"/>
              <a:ext cx="2767165" cy="1962582"/>
            </a:xfrm>
            <a:prstGeom prst="bentConnector3">
              <a:avLst>
                <a:gd name="adj1" fmla="val -77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347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352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2228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30821" y="4629646"/>
              <a:ext cx="249764" cy="7342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92498" y="2767271"/>
              <a:ext cx="951567" cy="2104632"/>
            </a:xfrm>
            <a:prstGeom prst="bentConnector3">
              <a:avLst>
                <a:gd name="adj1" fmla="val 366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725343" y="4214024"/>
              <a:ext cx="360135" cy="10755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85013" y="3879339"/>
              <a:ext cx="685970" cy="2840657"/>
            </a:xfrm>
            <a:prstGeom prst="bentConnector3">
              <a:avLst>
                <a:gd name="adj1" fmla="val 685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04380" y="4383916"/>
              <a:ext cx="11338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4597266" y="1002164"/>
              <a:ext cx="3737008" cy="2634801"/>
            </a:xfrm>
            <a:prstGeom prst="bentConnector5">
              <a:avLst>
                <a:gd name="adj1" fmla="val -340"/>
                <a:gd name="adj2" fmla="val 87394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4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442648" y="288014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09378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09378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0937873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05598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8153917" y="-2186721"/>
              <a:ext cx="710994" cy="4856919"/>
            </a:xfrm>
            <a:prstGeom prst="bentConnector3">
              <a:avLst>
                <a:gd name="adj1" fmla="val 100014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4472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522704"/>
              <a:ext cx="0" cy="11773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265287" y="866540"/>
              <a:ext cx="262188" cy="2013604"/>
            </a:xfrm>
            <a:prstGeom prst="bentConnector4">
              <a:avLst>
                <a:gd name="adj1" fmla="val -87189"/>
                <a:gd name="adj2" fmla="val 552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3345793" y="231387"/>
              <a:ext cx="1985857" cy="7622492"/>
            </a:xfrm>
            <a:prstGeom prst="bentConnector3">
              <a:avLst>
                <a:gd name="adj1" fmla="val 88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8884767" y="2665916"/>
              <a:ext cx="1768005" cy="1498434"/>
            </a:xfrm>
            <a:prstGeom prst="bentConnector3">
              <a:avLst>
                <a:gd name="adj1" fmla="val 9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65637" y="1976835"/>
              <a:ext cx="2462055" cy="74457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107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6"/>
              <a:endCxn id="462" idx="3"/>
            </p:cNvCxnSpPr>
            <p:nvPr/>
          </p:nvCxnSpPr>
          <p:spPr>
            <a:xfrm>
              <a:off x="9618245" y="1525098"/>
              <a:ext cx="2848172" cy="4243047"/>
            </a:xfrm>
            <a:prstGeom prst="bentConnector3">
              <a:avLst>
                <a:gd name="adj1" fmla="val 1285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4842708" cy="5597802"/>
            </a:xfrm>
            <a:prstGeom prst="bentConnector3">
              <a:avLst>
                <a:gd name="adj1" fmla="val -4143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888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04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83792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324671" y="4547096"/>
              <a:ext cx="198964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3"/>
              <a:ext cx="492543" cy="21564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361485" y="4254283"/>
              <a:ext cx="410934" cy="1045801"/>
            </a:xfrm>
            <a:prstGeom prst="bentConnector3">
              <a:avLst>
                <a:gd name="adj1" fmla="val -137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24627" y="1726495"/>
              <a:ext cx="4040431" cy="2521546"/>
            </a:xfrm>
            <a:prstGeom prst="bentConnector4">
              <a:avLst>
                <a:gd name="adj1" fmla="val -2122"/>
                <a:gd name="adj2" fmla="val 1438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8" name="Rectangle 137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83792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324671" y="4547096"/>
                <a:ext cx="198964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3"/>
                <a:ext cx="492543" cy="215647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361485" y="4254283"/>
                <a:ext cx="410934" cy="1045801"/>
              </a:xfrm>
              <a:prstGeom prst="bentConnector3">
                <a:avLst>
                  <a:gd name="adj1" fmla="val -137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24627" y="1726495"/>
                <a:ext cx="4040431" cy="2521546"/>
              </a:xfrm>
              <a:prstGeom prst="bentConnector4">
                <a:avLst>
                  <a:gd name="adj1" fmla="val -2122"/>
                  <a:gd name="adj2" fmla="val 1438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733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2119048" y="288014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4459349" y="309146"/>
              <a:ext cx="2733137" cy="6891903"/>
            </a:xfrm>
            <a:prstGeom prst="bentConnector3">
              <a:avLst>
                <a:gd name="adj1" fmla="val 828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1941687" y="1107840"/>
              <a:ext cx="262188" cy="1772304"/>
            </a:xfrm>
            <a:prstGeom prst="bentConnector4">
              <a:avLst>
                <a:gd name="adj1" fmla="val -87189"/>
                <a:gd name="adj2" fmla="val 559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4914243" y="339337"/>
              <a:ext cx="1985857" cy="7406592"/>
            </a:xfrm>
            <a:prstGeom prst="bentConnector3">
              <a:avLst>
                <a:gd name="adj1" fmla="val 84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6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74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433427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75182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75182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17216" y="2091418"/>
            <a:ext cx="1212796" cy="42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OQ′OOH</a:t>
            </a:r>
            <a:r>
              <a:rPr lang="en-US" baseline="-25000" dirty="0"/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0232" y="2091419"/>
            <a:ext cx="1006452" cy="42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</a:t>
            </a:r>
            <a:r>
              <a:rPr lang="en-US" baseline="-2500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295139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3922123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755450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941687" y="895928"/>
            <a:ext cx="876558" cy="423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vinoxy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41564" y="-774962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95139" y="-6922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59251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55300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40917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36966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24647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2379966" y="1319752"/>
            <a:ext cx="0" cy="8992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2379966" y="-522704"/>
            <a:ext cx="0" cy="14186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21505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5393353" y="333167"/>
            <a:ext cx="2332727" cy="1438878"/>
          </a:xfrm>
          <a:prstGeom prst="bentConnector3">
            <a:avLst>
              <a:gd name="adj1" fmla="val 9954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43076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24647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161597" y="355396"/>
            <a:ext cx="1601086" cy="65324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iR↔iROO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822512" y="127823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11368275" y="510049"/>
            <a:ext cx="867928" cy="34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ROOH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7603081" y="682017"/>
            <a:ext cx="15585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2533025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22362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9832106" y="-2188510"/>
            <a:ext cx="710994" cy="4860498"/>
          </a:xfrm>
          <a:prstGeom prst="bentConnector3">
            <a:avLst>
              <a:gd name="adj1" fmla="val 99568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12299762" y="1167845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iRO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2617852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533025" y="18198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2617852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1561440" y="2390485"/>
            <a:ext cx="2112824" cy="7514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↔CH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2617852" y="1989437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2533025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2617852" y="3141980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1871149" y="4118327"/>
            <a:ext cx="1493407" cy="531179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2617852" y="3712589"/>
            <a:ext cx="1" cy="40573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2533025" y="516016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2617852" y="4649506"/>
            <a:ext cx="1" cy="51065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12246861" y="5616471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2617852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7856392" y="-352857"/>
            <a:ext cx="4846287" cy="5597802"/>
          </a:xfrm>
          <a:prstGeom prst="bentConnector3">
            <a:avLst>
              <a:gd name="adj1" fmla="val -4140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260775" y="3624383"/>
            <a:ext cx="660761" cy="66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25" name="Rounded Rectangle 224"/>
          <p:cNvSpPr/>
          <p:nvPr/>
        </p:nvSpPr>
        <p:spPr>
          <a:xfrm>
            <a:off x="3385512" y="3752471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nROOH</a:t>
            </a:r>
            <a:endParaRPr lang="en-US" baseline="-25000" dirty="0"/>
          </a:p>
        </p:txBody>
      </p: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44876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1452211" y="386980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162186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2247248" y="-1401204"/>
            <a:ext cx="4560797" cy="5981217"/>
          </a:xfrm>
          <a:prstGeom prst="bentConnector3">
            <a:avLst>
              <a:gd name="adj1" fmla="val 10807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65911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9622496" y="2580137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8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7578236" y="622069"/>
            <a:ext cx="2044260" cy="2230585"/>
          </a:xfrm>
          <a:prstGeom prst="bentConnector4">
            <a:avLst>
              <a:gd name="adj1" fmla="val 36346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985993" y="4443388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</a:t>
            </a:r>
            <a:endParaRPr lang="en-US" baseline="-25000" dirty="0"/>
          </a:p>
        </p:txBody>
      </p: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1537038" y="4039363"/>
            <a:ext cx="0" cy="404025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4183" y="5745391"/>
            <a:ext cx="1705711" cy="79407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1452211" y="5193963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1537038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1537038" y="4847610"/>
            <a:ext cx="0" cy="346353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5988605" y="5774026"/>
            <a:ext cx="1867788" cy="73680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4168536" y="605764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0" name="Straight Arrow Connector 299"/>
          <p:cNvCxnSpPr>
            <a:endCxn id="298" idx="2"/>
          </p:cNvCxnSpPr>
          <p:nvPr/>
        </p:nvCxnSpPr>
        <p:spPr>
          <a:xfrm>
            <a:off x="2389894" y="6142427"/>
            <a:ext cx="1778642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</p:cNvCxnSpPr>
          <p:nvPr/>
        </p:nvCxnSpPr>
        <p:spPr>
          <a:xfrm>
            <a:off x="4338190" y="6142427"/>
            <a:ext cx="165041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/>
          <p:cNvSpPr/>
          <p:nvPr/>
        </p:nvSpPr>
        <p:spPr>
          <a:xfrm>
            <a:off x="8849943" y="605764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7856393" y="6142428"/>
            <a:ext cx="993550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0"/>
            <a:endCxn id="2" idx="7"/>
          </p:cNvCxnSpPr>
          <p:nvPr/>
        </p:nvCxnSpPr>
        <p:spPr>
          <a:xfrm rot="16200000" flipV="1">
            <a:off x="5021260" y="2144137"/>
            <a:ext cx="6649604" cy="1177416"/>
          </a:xfrm>
          <a:prstGeom prst="bentConnector3">
            <a:avLst>
              <a:gd name="adj1" fmla="val 104927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10916911" y="5952181"/>
            <a:ext cx="973817" cy="380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ethoxy</a:t>
            </a:r>
            <a:endParaRPr lang="en-US" dirty="0"/>
          </a:p>
        </p:txBody>
      </p:sp>
      <p:cxnSp>
        <p:nvCxnSpPr>
          <p:cNvPr id="334" name="Straight Arrow Connector 333"/>
          <p:cNvCxnSpPr>
            <a:stCxn id="322" idx="6"/>
            <a:endCxn id="333" idx="1"/>
          </p:cNvCxnSpPr>
          <p:nvPr/>
        </p:nvCxnSpPr>
        <p:spPr>
          <a:xfrm>
            <a:off x="9019597" y="6142428"/>
            <a:ext cx="1897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11318992" y="55679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11403819" y="5737499"/>
            <a:ext cx="1" cy="21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10369331" y="4066414"/>
            <a:ext cx="2536012" cy="467037"/>
          </a:xfrm>
          <a:prstGeom prst="bentConnector3">
            <a:avLst>
              <a:gd name="adj1" fmla="val 575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9127196" y="4111401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9131617" y="5035562"/>
            <a:ext cx="957699" cy="5879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7884454" y="2082433"/>
            <a:ext cx="909233" cy="283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264" idx="0"/>
            <a:endCxn id="131" idx="5"/>
          </p:cNvCxnSpPr>
          <p:nvPr/>
        </p:nvCxnSpPr>
        <p:spPr>
          <a:xfrm rot="5400000" flipH="1" flipV="1">
            <a:off x="9945257" y="1558073"/>
            <a:ext cx="1157174" cy="886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131" idx="3"/>
            <a:endCxn id="130" idx="5"/>
          </p:cNvCxnSpPr>
          <p:nvPr/>
        </p:nvCxnSpPr>
        <p:spPr>
          <a:xfrm rot="5400000" flipH="1">
            <a:off x="10432787" y="1008394"/>
            <a:ext cx="509991" cy="319148"/>
          </a:xfrm>
          <a:prstGeom prst="bentConnector3">
            <a:avLst>
              <a:gd name="adj1" fmla="val -4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4"/>
            <a:endCxn id="3" idx="7"/>
          </p:cNvCxnSpPr>
          <p:nvPr/>
        </p:nvCxnSpPr>
        <p:spPr>
          <a:xfrm rot="5400000" flipH="1">
            <a:off x="9640774" y="181231"/>
            <a:ext cx="70951" cy="2462179"/>
          </a:xfrm>
          <a:prstGeom prst="bentConnector5">
            <a:avLst>
              <a:gd name="adj1" fmla="val -429592"/>
              <a:gd name="adj2" fmla="val 43926"/>
              <a:gd name="adj3" fmla="val 422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1149338" y="167193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10089316" y="1841492"/>
            <a:ext cx="1144849" cy="3488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10762683" y="682017"/>
            <a:ext cx="386655" cy="1074695"/>
          </a:xfrm>
          <a:prstGeom prst="bentConnector3">
            <a:avLst>
              <a:gd name="adj1" fmla="val 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7"/>
            <a:endCxn id="132" idx="0"/>
          </p:cNvCxnSpPr>
          <p:nvPr/>
        </p:nvCxnSpPr>
        <p:spPr>
          <a:xfrm rot="5400000" flipH="1" flipV="1">
            <a:off x="10954836" y="849360"/>
            <a:ext cx="1186714" cy="508092"/>
          </a:xfrm>
          <a:prstGeom prst="bentConnector3">
            <a:avLst>
              <a:gd name="adj1" fmla="val 11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2869435" y="841560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HCO</a:t>
            </a:r>
            <a:endParaRPr lang="en-US" dirty="0"/>
          </a:p>
        </p:txBody>
      </p:sp>
      <p:cxnSp>
        <p:nvCxnSpPr>
          <p:cNvPr id="464" name="Elbow Connector 463"/>
          <p:cNvCxnSpPr>
            <a:stCxn id="450" idx="0"/>
            <a:endCxn id="462" idx="1"/>
          </p:cNvCxnSpPr>
          <p:nvPr/>
        </p:nvCxnSpPr>
        <p:spPr>
          <a:xfrm rot="5400000" flipH="1" flipV="1">
            <a:off x="11699361" y="501857"/>
            <a:ext cx="704879" cy="1635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ounded Rectangle 465"/>
          <p:cNvSpPr/>
          <p:nvPr/>
        </p:nvSpPr>
        <p:spPr>
          <a:xfrm>
            <a:off x="13077967" y="1725272"/>
            <a:ext cx="1496239" cy="36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acetaldehyde</a:t>
            </a:r>
            <a:endParaRPr lang="en-US" dirty="0"/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2702679" y="1904657"/>
            <a:ext cx="375288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3741259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38260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3255112" y="3141661"/>
            <a:ext cx="595883" cy="3764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3259657" y="3817488"/>
            <a:ext cx="671328" cy="46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3717174" y="4507902"/>
            <a:ext cx="788170" cy="356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acetyl</a:t>
            </a:r>
            <a:endParaRPr lang="en-US" dirty="0"/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39109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10538237" y="2852653"/>
            <a:ext cx="1994788" cy="775156"/>
          </a:xfrm>
          <a:prstGeom prst="bentConnector3">
            <a:avLst>
              <a:gd name="adj1" fmla="val 4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6"/>
            <a:endCxn id="3" idx="5"/>
          </p:cNvCxnSpPr>
          <p:nvPr/>
        </p:nvCxnSpPr>
        <p:spPr>
          <a:xfrm flipH="1" flipV="1">
            <a:off x="8445160" y="3230655"/>
            <a:ext cx="4257519" cy="397154"/>
          </a:xfrm>
          <a:prstGeom prst="bentConnector4">
            <a:avLst>
              <a:gd name="adj1" fmla="val -5369"/>
              <a:gd name="adj2" fmla="val -41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3"/>
          </p:cNvCxnSpPr>
          <p:nvPr/>
        </p:nvCxnSpPr>
        <p:spPr>
          <a:xfrm rot="5400000" flipH="1">
            <a:off x="9589578" y="719466"/>
            <a:ext cx="2774785" cy="3161799"/>
          </a:xfrm>
          <a:prstGeom prst="bentConnector3">
            <a:avLst>
              <a:gd name="adj1" fmla="val -7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10903226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9" name="Elbow Connector 508"/>
          <p:cNvCxnSpPr>
            <a:stCxn id="176" idx="1"/>
            <a:endCxn id="507" idx="0"/>
          </p:cNvCxnSpPr>
          <p:nvPr/>
        </p:nvCxnSpPr>
        <p:spPr>
          <a:xfrm rot="16200000" flipH="1" flipV="1">
            <a:off x="10530156" y="2958435"/>
            <a:ext cx="1798597" cy="882803"/>
          </a:xfrm>
          <a:prstGeom prst="bentConnector3">
            <a:avLst>
              <a:gd name="adj1" fmla="val -18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10042937" y="4383917"/>
            <a:ext cx="860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344" idx="2"/>
            <a:endCxn id="357" idx="5"/>
          </p:cNvCxnSpPr>
          <p:nvPr/>
        </p:nvCxnSpPr>
        <p:spPr>
          <a:xfrm rot="10800000">
            <a:off x="9949064" y="5537419"/>
            <a:ext cx="1369928" cy="115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10899243" y="471409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10262759" y="4485184"/>
            <a:ext cx="322789" cy="9501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11068898" y="2766232"/>
            <a:ext cx="492543" cy="203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11423397" y="4192371"/>
            <a:ext cx="287109" cy="1045801"/>
          </a:xfrm>
          <a:prstGeom prst="bentConnector3">
            <a:avLst>
              <a:gd name="adj1" fmla="val -21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3"/>
          </p:cNvCxnSpPr>
          <p:nvPr/>
        </p:nvCxnSpPr>
        <p:spPr>
          <a:xfrm rot="5400000" flipH="1" flipV="1">
            <a:off x="10286540" y="1664582"/>
            <a:ext cx="3916606" cy="2521546"/>
          </a:xfrm>
          <a:prstGeom prst="bentConnector4">
            <a:avLst>
              <a:gd name="adj1" fmla="val -5837"/>
              <a:gd name="adj2" fmla="val 144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7433427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75182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7603081" y="4383917"/>
            <a:ext cx="152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7147263" y="4878944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H</a:t>
            </a:r>
            <a:r>
              <a:rPr lang="en-US" baseline="-25000" dirty="0"/>
              <a:t>6</a:t>
            </a:r>
            <a:endParaRPr lang="en-US" dirty="0"/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7518254" y="4468697"/>
            <a:ext cx="1" cy="41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>
            <a:off x="11072880" y="4383917"/>
            <a:ext cx="798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50688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6241916" y="1033914"/>
            <a:ext cx="3737008" cy="2571301"/>
          </a:xfrm>
          <a:prstGeom prst="bentConnector5">
            <a:avLst>
              <a:gd name="adj1" fmla="val 0"/>
              <a:gd name="adj2" fmla="val 88317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1621865" y="5278744"/>
            <a:ext cx="75097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5822599" y="1476115"/>
            <a:ext cx="3012296" cy="6150767"/>
          </a:xfrm>
          <a:prstGeom prst="bentConnector3">
            <a:avLst>
              <a:gd name="adj1" fmla="val 56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4893392" y="2650607"/>
            <a:ext cx="2971720" cy="4131815"/>
          </a:xfrm>
          <a:prstGeom prst="bentConnector3">
            <a:avLst>
              <a:gd name="adj1" fmla="val -14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4154270" y="394506"/>
            <a:ext cx="5846979" cy="5768759"/>
          </a:xfrm>
          <a:prstGeom prst="bentConnector5">
            <a:avLst>
              <a:gd name="adj1" fmla="val -7331"/>
              <a:gd name="adj2" fmla="val -62237"/>
              <a:gd name="adj3" fmla="val 126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3139466" y="540959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2456129" y="5178343"/>
            <a:ext cx="367307" cy="999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5826309" y="1974598"/>
            <a:ext cx="832978" cy="6037010"/>
          </a:xfrm>
          <a:prstGeom prst="bentConnector3">
            <a:avLst>
              <a:gd name="adj1" fmla="val 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3309120" y="5494373"/>
            <a:ext cx="3613379" cy="279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2969812" y="5728225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3224293" y="5579153"/>
            <a:ext cx="0" cy="1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7960446" y="544823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8130100" y="5533013"/>
            <a:ext cx="11417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4689994" y="3067896"/>
            <a:ext cx="805381" cy="5905175"/>
          </a:xfrm>
          <a:prstGeom prst="bentConnector3">
            <a:avLst>
              <a:gd name="adj1" fmla="val -1822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7582862" y="5533012"/>
            <a:ext cx="377584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10992166" y="853983"/>
            <a:ext cx="810073" cy="50903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2"/>
          </p:cNvCxnSpPr>
          <p:nvPr/>
        </p:nvCxnSpPr>
        <p:spPr>
          <a:xfrm rot="16200000" flipH="1">
            <a:off x="10215137" y="755640"/>
            <a:ext cx="354378" cy="86037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07" idx="7"/>
            <a:endCxn id="667" idx="3"/>
          </p:cNvCxnSpPr>
          <p:nvPr/>
        </p:nvCxnSpPr>
        <p:spPr>
          <a:xfrm rot="16200000" flipH="1" flipV="1">
            <a:off x="6477538" y="1325204"/>
            <a:ext cx="1571734" cy="7569261"/>
          </a:xfrm>
          <a:prstGeom prst="bentConnector4">
            <a:avLst>
              <a:gd name="adj1" fmla="val 23756"/>
              <a:gd name="adj2" fmla="val 76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735</Words>
  <Application>Microsoft Office PowerPoint</Application>
  <PresentationFormat>Widescreen</PresentationFormat>
  <Paragraphs>609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144</cp:revision>
  <dcterms:created xsi:type="dcterms:W3CDTF">2018-02-01T00:47:01Z</dcterms:created>
  <dcterms:modified xsi:type="dcterms:W3CDTF">2018-05-18T20:27:45Z</dcterms:modified>
</cp:coreProperties>
</file>