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83" r:id="rId21"/>
    <p:sldId id="292" r:id="rId22"/>
    <p:sldId id="291" r:id="rId23"/>
    <p:sldId id="290" r:id="rId24"/>
    <p:sldId id="289" r:id="rId25"/>
    <p:sldId id="288" r:id="rId26"/>
    <p:sldId id="287" r:id="rId27"/>
    <p:sldId id="286" r:id="rId28"/>
    <p:sldId id="285" r:id="rId29"/>
    <p:sldId id="284" r:id="rId30"/>
    <p:sldId id="275" r:id="rId31"/>
    <p:sldId id="274" r:id="rId32"/>
    <p:sldId id="278" r:id="rId33"/>
    <p:sldId id="281" r:id="rId34"/>
    <p:sldId id="280" r:id="rId35"/>
    <p:sldId id="277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30" y="10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5037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10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757027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58418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58418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40816" y="2091418"/>
            <a:ext cx="1212796" cy="424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OQ′OOH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3832" y="2091419"/>
            <a:ext cx="1006452" cy="42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18739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2245723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4079050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265287" y="654628"/>
            <a:ext cx="876558" cy="423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vinoxy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4836" y="-774962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8739" y="-692265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4741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7883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548697" y="355396"/>
            <a:ext cx="1601086" cy="653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iR↔iROO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8019876" y="1429751"/>
            <a:ext cx="658729" cy="658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1875" y="510049"/>
            <a:ext cx="867928" cy="3439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ROOH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853046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619783" y="1167845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853046" y="181987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0937873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0344064" y="2433318"/>
            <a:ext cx="1187618" cy="667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0937873" y="1989437"/>
            <a:ext cx="0" cy="443881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853046" y="353540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0937873" y="3101224"/>
            <a:ext cx="0" cy="434184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0238259" y="4118326"/>
            <a:ext cx="1399229" cy="5311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0853046" y="516016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566882" y="5616471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0937873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584375" y="3624383"/>
            <a:ext cx="660761" cy="660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1709112" y="3752471"/>
            <a:ext cx="1102090" cy="4042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nROOH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-224189" y="386980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891370" y="2580137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5901836" y="622069"/>
            <a:ext cx="1989534" cy="2230585"/>
          </a:xfrm>
          <a:prstGeom prst="bentConnector4">
            <a:avLst>
              <a:gd name="adj1" fmla="val 32141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-441890" y="4565945"/>
            <a:ext cx="605056" cy="270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-992217" y="5745391"/>
            <a:ext cx="1705711" cy="794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-224189" y="5193963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867536" y="5774026"/>
            <a:ext cx="1867788" cy="73680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205688" y="605764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7656143" y="605764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9240511" y="6269681"/>
            <a:ext cx="973817" cy="380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ethoxy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9642592" y="545363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9727419" y="5623199"/>
            <a:ext cx="1" cy="64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8897590" y="3833241"/>
            <a:ext cx="2450227" cy="790568"/>
          </a:xfrm>
          <a:prstGeom prst="bentConnector3">
            <a:avLst>
              <a:gd name="adj1" fmla="val 6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7666696" y="4111401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71117" y="5035562"/>
            <a:ext cx="957699" cy="5879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6180691" y="2109796"/>
            <a:ext cx="909233" cy="2780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2"/>
            <a:endCxn id="3" idx="7"/>
          </p:cNvCxnSpPr>
          <p:nvPr/>
        </p:nvCxnSpPr>
        <p:spPr>
          <a:xfrm rot="10800000">
            <a:off x="6768760" y="1376845"/>
            <a:ext cx="1251116" cy="382091"/>
          </a:xfrm>
          <a:prstGeom prst="bentConnector4">
            <a:avLst>
              <a:gd name="adj1" fmla="val 37701"/>
              <a:gd name="adj2" fmla="val 15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9448591" y="144031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8628816" y="1609878"/>
            <a:ext cx="904602" cy="3719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9149783" y="682017"/>
            <a:ext cx="298808" cy="8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0"/>
            <a:endCxn id="132" idx="1"/>
          </p:cNvCxnSpPr>
          <p:nvPr/>
        </p:nvCxnSpPr>
        <p:spPr>
          <a:xfrm rot="5400000" flipH="1" flipV="1">
            <a:off x="9233496" y="981939"/>
            <a:ext cx="758301" cy="15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1830236" y="5642653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6" name="Rounded Rectangle 465"/>
          <p:cNvSpPr/>
          <p:nvPr/>
        </p:nvSpPr>
        <p:spPr>
          <a:xfrm>
            <a:off x="11401567" y="1725272"/>
            <a:ext cx="1496239" cy="360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acetaldehyde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1022700" y="1904657"/>
            <a:ext cx="378867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2064859" y="354302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21496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1399110" y="2962060"/>
            <a:ext cx="624398" cy="707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1557924" y="3792153"/>
            <a:ext cx="671327" cy="512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2040774" y="4507902"/>
            <a:ext cx="788170" cy="356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acetyl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22345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8807111" y="2852653"/>
            <a:ext cx="2045935" cy="767536"/>
          </a:xfrm>
          <a:prstGeom prst="bentConnector3">
            <a:avLst>
              <a:gd name="adj1" fmla="val 45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5"/>
            <a:endCxn id="3" idx="6"/>
          </p:cNvCxnSpPr>
          <p:nvPr/>
        </p:nvCxnSpPr>
        <p:spPr>
          <a:xfrm rot="5400000" flipH="1">
            <a:off x="8387082" y="1069365"/>
            <a:ext cx="1376387" cy="3845158"/>
          </a:xfrm>
          <a:prstGeom prst="bentConnector4">
            <a:avLst>
              <a:gd name="adj1" fmla="val -15686"/>
              <a:gd name="adj2" fmla="val -17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5"/>
          </p:cNvCxnSpPr>
          <p:nvPr/>
        </p:nvCxnSpPr>
        <p:spPr>
          <a:xfrm rot="5400000" flipH="1">
            <a:off x="8513017" y="1315264"/>
            <a:ext cx="2767165" cy="1962582"/>
          </a:xfrm>
          <a:prstGeom prst="bentConnector3">
            <a:avLst>
              <a:gd name="adj1" fmla="val -7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8934726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8582437" y="4383917"/>
            <a:ext cx="352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9222843" y="478712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8730821" y="4629646"/>
            <a:ext cx="249764" cy="73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9392498" y="2767271"/>
            <a:ext cx="951567" cy="2104632"/>
          </a:xfrm>
          <a:prstGeom prst="bentConnector3">
            <a:avLst>
              <a:gd name="adj1" fmla="val 36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9725343" y="4214024"/>
            <a:ext cx="360135" cy="1075519"/>
          </a:xfrm>
          <a:prstGeom prst="bentConnector3">
            <a:avLst>
              <a:gd name="adj1" fmla="val -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0"/>
          </p:cNvCxnSpPr>
          <p:nvPr/>
        </p:nvCxnSpPr>
        <p:spPr>
          <a:xfrm rot="16200000" flipH="1">
            <a:off x="10385013" y="3879339"/>
            <a:ext cx="685970" cy="2840657"/>
          </a:xfrm>
          <a:prstGeom prst="bentConnector3">
            <a:avLst>
              <a:gd name="adj1" fmla="val 6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5757027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58418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5926681" y="4383917"/>
            <a:ext cx="174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5470863" y="7050644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5841854" y="4468697"/>
            <a:ext cx="1" cy="25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 flipV="1">
            <a:off x="9104380" y="4383916"/>
            <a:ext cx="11338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33924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4597266" y="1002164"/>
            <a:ext cx="3737008" cy="2634801"/>
          </a:xfrm>
          <a:prstGeom prst="bentConnector5">
            <a:avLst>
              <a:gd name="adj1" fmla="val -340"/>
              <a:gd name="adj2" fmla="val 87394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-54535" y="5278744"/>
            <a:ext cx="77256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3975612" y="1360254"/>
            <a:ext cx="3012296" cy="6382489"/>
          </a:xfrm>
          <a:prstGeom prst="bentConnector3">
            <a:avLst>
              <a:gd name="adj1" fmla="val 87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3073768" y="2507383"/>
            <a:ext cx="2971720" cy="4418263"/>
          </a:xfrm>
          <a:prstGeom prst="bentConnector3">
            <a:avLst>
              <a:gd name="adj1" fmla="val -19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2366396" y="219532"/>
            <a:ext cx="5846979" cy="6118707"/>
          </a:xfrm>
          <a:prstGeom prst="bentConnector5">
            <a:avLst>
              <a:gd name="adj1" fmla="val -6842"/>
              <a:gd name="adj2" fmla="val 83560"/>
              <a:gd name="adj3" fmla="val 1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1234466" y="547309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697179" y="5324393"/>
            <a:ext cx="303807" cy="770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4111809" y="1784098"/>
            <a:ext cx="896478" cy="6481510"/>
          </a:xfrm>
          <a:prstGeom prst="bentConnector3">
            <a:avLst>
              <a:gd name="adj1" fmla="val 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1404120" y="5557873"/>
            <a:ext cx="3397310" cy="216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1064812" y="6763275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1319293" y="5642653"/>
            <a:ext cx="0" cy="11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6284046" y="544823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6453700" y="5533013"/>
            <a:ext cx="13576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3013594" y="3067896"/>
            <a:ext cx="805381" cy="5905175"/>
          </a:xfrm>
          <a:prstGeom prst="bentConnector3">
            <a:avLst>
              <a:gd name="adj1" fmla="val -31785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5461794" y="5533012"/>
            <a:ext cx="822253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42648" y="288014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0937873" y="4649505"/>
            <a:ext cx="1" cy="510659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0937873" y="3704969"/>
            <a:ext cx="1" cy="413357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0937873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5926681" y="682017"/>
            <a:ext cx="16220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05598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8153917" y="-2186721"/>
            <a:ext cx="710994" cy="4856919"/>
          </a:xfrm>
          <a:prstGeom prst="bentConnector3">
            <a:avLst>
              <a:gd name="adj1" fmla="val 100014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8678605" y="853983"/>
            <a:ext cx="1447234" cy="90495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0"/>
          </p:cNvCxnSpPr>
          <p:nvPr/>
        </p:nvCxnSpPr>
        <p:spPr>
          <a:xfrm>
            <a:off x="8349240" y="1008637"/>
            <a:ext cx="1" cy="421114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42487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38536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24153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20202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7883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703566" y="1078452"/>
            <a:ext cx="0" cy="11405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703566" y="-522704"/>
            <a:ext cx="0" cy="11773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3716953" y="333167"/>
            <a:ext cx="2332727" cy="1438878"/>
          </a:xfrm>
          <a:prstGeom prst="bentConnector3">
            <a:avLst>
              <a:gd name="adj1" fmla="val 9981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26312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570848" y="-1401204"/>
            <a:ext cx="4560797" cy="5981217"/>
          </a:xfrm>
          <a:prstGeom prst="bentConnector3">
            <a:avLst>
              <a:gd name="adj1" fmla="val 10624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49147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28112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-5453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-139362" y="4039363"/>
            <a:ext cx="0" cy="52658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-139362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-139362" y="4836941"/>
            <a:ext cx="0" cy="35702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7" idx="6"/>
            <a:endCxn id="298" idx="2"/>
          </p:cNvCxnSpPr>
          <p:nvPr/>
        </p:nvCxnSpPr>
        <p:spPr>
          <a:xfrm>
            <a:off x="713494" y="6142427"/>
            <a:ext cx="1492194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  <a:endCxn id="295" idx="2"/>
          </p:cNvCxnSpPr>
          <p:nvPr/>
        </p:nvCxnSpPr>
        <p:spPr>
          <a:xfrm>
            <a:off x="2375342" y="6142427"/>
            <a:ext cx="149219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5735324" y="6142428"/>
            <a:ext cx="1920819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2890899" y="201196"/>
            <a:ext cx="2733137" cy="7107803"/>
          </a:xfrm>
          <a:prstGeom prst="bentConnector3">
            <a:avLst>
              <a:gd name="adj1" fmla="val 85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265287" y="866540"/>
            <a:ext cx="262188" cy="2013604"/>
          </a:xfrm>
          <a:prstGeom prst="bentConnector4">
            <a:avLst>
              <a:gd name="adj1" fmla="val -87189"/>
              <a:gd name="adj2" fmla="val 55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3345793" y="231387"/>
            <a:ext cx="1985857" cy="7622492"/>
          </a:xfrm>
          <a:prstGeom prst="bentConnector3">
            <a:avLst>
              <a:gd name="adj1" fmla="val 8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44" idx="2"/>
            <a:endCxn id="357" idx="5"/>
          </p:cNvCxnSpPr>
          <p:nvPr/>
        </p:nvCxnSpPr>
        <p:spPr>
          <a:xfrm flipH="1" flipV="1">
            <a:off x="8488564" y="5537419"/>
            <a:ext cx="1154028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176" idx="1"/>
            <a:endCxn id="507" idx="0"/>
          </p:cNvCxnSpPr>
          <p:nvPr/>
        </p:nvCxnSpPr>
        <p:spPr>
          <a:xfrm rot="16200000" flipH="1" flipV="1">
            <a:off x="8884767" y="2665916"/>
            <a:ext cx="1768005" cy="1498434"/>
          </a:xfrm>
          <a:prstGeom prst="bentConnector3">
            <a:avLst>
              <a:gd name="adj1" fmla="val 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507" idx="4"/>
            <a:endCxn id="667" idx="3"/>
          </p:cNvCxnSpPr>
          <p:nvPr/>
        </p:nvCxnSpPr>
        <p:spPr>
          <a:xfrm rot="5400000">
            <a:off x="4065637" y="1976835"/>
            <a:ext cx="2462055" cy="7445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0"/>
            <a:endCxn id="131" idx="4"/>
          </p:cNvCxnSpPr>
          <p:nvPr/>
        </p:nvCxnSpPr>
        <p:spPr>
          <a:xfrm flipV="1">
            <a:off x="8349241" y="2088119"/>
            <a:ext cx="0" cy="4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31" idx="1"/>
            <a:endCxn id="130" idx="3"/>
          </p:cNvCxnSpPr>
          <p:nvPr/>
        </p:nvCxnSpPr>
        <p:spPr>
          <a:xfrm rot="16200000" flipV="1">
            <a:off x="7643161" y="1052983"/>
            <a:ext cx="613195" cy="333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450" idx="6"/>
            <a:endCxn id="462" idx="3"/>
          </p:cNvCxnSpPr>
          <p:nvPr/>
        </p:nvCxnSpPr>
        <p:spPr>
          <a:xfrm>
            <a:off x="9618245" y="1525098"/>
            <a:ext cx="2848172" cy="4243047"/>
          </a:xfrm>
          <a:prstGeom prst="bentConnector3">
            <a:avLst>
              <a:gd name="adj1" fmla="val 128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22" idx="4"/>
            <a:endCxn id="333" idx="1"/>
          </p:cNvCxnSpPr>
          <p:nvPr/>
        </p:nvCxnSpPr>
        <p:spPr>
          <a:xfrm rot="16200000" flipH="1">
            <a:off x="8374380" y="5593797"/>
            <a:ext cx="232720" cy="14995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6179992" y="-352857"/>
            <a:ext cx="4842708" cy="5597802"/>
          </a:xfrm>
          <a:prstGeom prst="bentConnector3">
            <a:avLst>
              <a:gd name="adj1" fmla="val -4143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6"/>
            <a:endCxn id="2" idx="7"/>
          </p:cNvCxnSpPr>
          <p:nvPr/>
        </p:nvCxnSpPr>
        <p:spPr>
          <a:xfrm flipH="1" flipV="1">
            <a:off x="6080954" y="-591957"/>
            <a:ext cx="1744843" cy="6734385"/>
          </a:xfrm>
          <a:prstGeom prst="bentConnector4">
            <a:avLst>
              <a:gd name="adj1" fmla="val -306740"/>
              <a:gd name="adj2" fmla="val 105619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367"/>
          <p:cNvGrpSpPr/>
          <p:nvPr/>
        </p:nvGrpSpPr>
        <p:grpSpPr>
          <a:xfrm>
            <a:off x="-1181100" y="-1193800"/>
            <a:ext cx="14643100" cy="8724900"/>
            <a:chOff x="-1181100" y="-1193800"/>
            <a:chExt cx="14643100" cy="8724900"/>
          </a:xfrm>
        </p:grpSpPr>
        <p:sp>
          <p:nvSpPr>
            <p:cNvPr id="367" name="Rectangle 366"/>
            <p:cNvSpPr/>
            <p:nvPr/>
          </p:nvSpPr>
          <p:spPr>
            <a:xfrm>
              <a:off x="-1181100" y="-1193800"/>
              <a:ext cx="146431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5310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-34836" y="-774962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692265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4741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7883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96918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853046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6197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08530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09378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3440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09378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8530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09378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2382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08530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5668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09378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8897590" y="3833241"/>
              <a:ext cx="2450227" cy="790568"/>
            </a:xfrm>
            <a:prstGeom prst="bentConnector3">
              <a:avLst>
                <a:gd name="adj1" fmla="val 690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6180691" y="2109796"/>
              <a:ext cx="909233" cy="27803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37701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448591" y="144031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1609878"/>
              <a:ext cx="904602" cy="371966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298808" cy="8430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0"/>
              <a:endCxn id="132" idx="1"/>
            </p:cNvCxnSpPr>
            <p:nvPr/>
          </p:nvCxnSpPr>
          <p:spPr>
            <a:xfrm rot="5400000" flipH="1" flipV="1">
              <a:off x="9233496" y="981939"/>
              <a:ext cx="758301" cy="1584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4015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022700" y="1904657"/>
              <a:ext cx="378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648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496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1399110" y="2962060"/>
              <a:ext cx="624398" cy="7071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557924" y="3792153"/>
              <a:ext cx="671327" cy="512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407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345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045935" cy="767536"/>
            </a:xfrm>
            <a:prstGeom prst="bentConnector3">
              <a:avLst>
                <a:gd name="adj1" fmla="val 456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5"/>
              <a:endCxn id="3" idx="6"/>
            </p:cNvCxnSpPr>
            <p:nvPr/>
          </p:nvCxnSpPr>
          <p:spPr>
            <a:xfrm rot="5400000" flipH="1">
              <a:off x="8387082" y="1069365"/>
              <a:ext cx="1376387" cy="3845158"/>
            </a:xfrm>
            <a:prstGeom prst="bentConnector4">
              <a:avLst>
                <a:gd name="adj1" fmla="val -15686"/>
                <a:gd name="adj2" fmla="val -171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5"/>
            </p:cNvCxnSpPr>
            <p:nvPr/>
          </p:nvCxnSpPr>
          <p:spPr>
            <a:xfrm rot="5400000" flipH="1">
              <a:off x="8513017" y="1315264"/>
              <a:ext cx="2767165" cy="1962582"/>
            </a:xfrm>
            <a:prstGeom prst="bentConnector3">
              <a:avLst>
                <a:gd name="adj1" fmla="val -77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347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352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2228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30821" y="4629646"/>
              <a:ext cx="249764" cy="7342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92498" y="2767271"/>
              <a:ext cx="951567" cy="2104632"/>
            </a:xfrm>
            <a:prstGeom prst="bentConnector3">
              <a:avLst>
                <a:gd name="adj1" fmla="val 366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725343" y="4214024"/>
              <a:ext cx="360135" cy="10755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85013" y="3879339"/>
              <a:ext cx="685970" cy="2840657"/>
            </a:xfrm>
            <a:prstGeom prst="bentConnector3">
              <a:avLst>
                <a:gd name="adj1" fmla="val 685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04380" y="4383916"/>
              <a:ext cx="11338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4597266" y="1002164"/>
              <a:ext cx="3737008" cy="2634801"/>
            </a:xfrm>
            <a:prstGeom prst="bentConnector5">
              <a:avLst>
                <a:gd name="adj1" fmla="val -340"/>
                <a:gd name="adj2" fmla="val 87394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4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442648" y="288014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09378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09378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0937873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05598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8153917" y="-2186721"/>
              <a:ext cx="710994" cy="4856919"/>
            </a:xfrm>
            <a:prstGeom prst="bentConnector3">
              <a:avLst>
                <a:gd name="adj1" fmla="val 100014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4472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522704"/>
              <a:ext cx="0" cy="11773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265287" y="866540"/>
              <a:ext cx="262188" cy="2013604"/>
            </a:xfrm>
            <a:prstGeom prst="bentConnector4">
              <a:avLst>
                <a:gd name="adj1" fmla="val -87189"/>
                <a:gd name="adj2" fmla="val 55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3345793" y="231387"/>
              <a:ext cx="1985857" cy="7622492"/>
            </a:xfrm>
            <a:prstGeom prst="bentConnector3">
              <a:avLst>
                <a:gd name="adj1" fmla="val 88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8884767" y="2665916"/>
              <a:ext cx="1768005" cy="1498434"/>
            </a:xfrm>
            <a:prstGeom prst="bentConnector3">
              <a:avLst>
                <a:gd name="adj1" fmla="val 9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65637" y="1976835"/>
              <a:ext cx="2462055" cy="74457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6"/>
              <a:endCxn id="462" idx="3"/>
            </p:cNvCxnSpPr>
            <p:nvPr/>
          </p:nvCxnSpPr>
          <p:spPr>
            <a:xfrm>
              <a:off x="9618245" y="1525098"/>
              <a:ext cx="2848172" cy="4243047"/>
            </a:xfrm>
            <a:prstGeom prst="bentConnector3">
              <a:avLst>
                <a:gd name="adj1" fmla="val 1285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4842708" cy="5597802"/>
            </a:xfrm>
            <a:prstGeom prst="bentConnector3">
              <a:avLst>
                <a:gd name="adj1" fmla="val -4143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619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74891" y="452673"/>
            <a:ext cx="8365402" cy="5395866"/>
            <a:chOff x="1674891" y="452673"/>
            <a:chExt cx="8365402" cy="5395866"/>
          </a:xfrm>
        </p:grpSpPr>
        <p:sp>
          <p:nvSpPr>
            <p:cNvPr id="13" name="Rectangle 12"/>
            <p:cNvSpPr/>
            <p:nvPr/>
          </p:nvSpPr>
          <p:spPr>
            <a:xfrm>
              <a:off x="1674891" y="452673"/>
              <a:ext cx="8365402" cy="5395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769805" y="998146"/>
              <a:ext cx="4141905" cy="4248927"/>
              <a:chOff x="1624951" y="998146"/>
              <a:chExt cx="4141905" cy="424892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2045461" y="1429892"/>
                <a:ext cx="3721395" cy="3817181"/>
              </a:xfrm>
              <a:custGeom>
                <a:avLst/>
                <a:gdLst>
                  <a:gd name="connsiteX0" fmla="*/ 2236357 w 3781145"/>
                  <a:gd name="connsiteY0" fmla="*/ 252937 h 4143345"/>
                  <a:gd name="connsiteX1" fmla="*/ 1023192 w 3781145"/>
                  <a:gd name="connsiteY1" fmla="*/ 2099844 h 4143345"/>
                  <a:gd name="connsiteX2" fmla="*/ 117846 w 3781145"/>
                  <a:gd name="connsiteY2" fmla="*/ 2099844 h 4143345"/>
                  <a:gd name="connsiteX3" fmla="*/ 90685 w 3781145"/>
                  <a:gd name="connsiteY3" fmla="*/ 2652105 h 4143345"/>
                  <a:gd name="connsiteX4" fmla="*/ 851176 w 3781145"/>
                  <a:gd name="connsiteY4" fmla="*/ 2706426 h 4143345"/>
                  <a:gd name="connsiteX5" fmla="*/ 1865164 w 3781145"/>
                  <a:gd name="connsiteY5" fmla="*/ 3847163 h 4143345"/>
                  <a:gd name="connsiteX6" fmla="*/ 3576269 w 3781145"/>
                  <a:gd name="connsiteY6" fmla="*/ 3838109 h 4143345"/>
                  <a:gd name="connsiteX7" fmla="*/ 3603430 w 3781145"/>
                  <a:gd name="connsiteY7" fmla="*/ 406846 h 4143345"/>
                  <a:gd name="connsiteX8" fmla="*/ 2236357 w 3781145"/>
                  <a:gd name="connsiteY8" fmla="*/ 252937 h 4143345"/>
                  <a:gd name="connsiteX0" fmla="*/ 2241876 w 3786664"/>
                  <a:gd name="connsiteY0" fmla="*/ 246770 h 4137178"/>
                  <a:gd name="connsiteX1" fmla="*/ 1119246 w 3786664"/>
                  <a:gd name="connsiteY1" fmla="*/ 1994089 h 4137178"/>
                  <a:gd name="connsiteX2" fmla="*/ 123365 w 3786664"/>
                  <a:gd name="connsiteY2" fmla="*/ 2093677 h 4137178"/>
                  <a:gd name="connsiteX3" fmla="*/ 96204 w 3786664"/>
                  <a:gd name="connsiteY3" fmla="*/ 2645938 h 4137178"/>
                  <a:gd name="connsiteX4" fmla="*/ 856695 w 3786664"/>
                  <a:gd name="connsiteY4" fmla="*/ 2700259 h 4137178"/>
                  <a:gd name="connsiteX5" fmla="*/ 1870683 w 3786664"/>
                  <a:gd name="connsiteY5" fmla="*/ 3840996 h 4137178"/>
                  <a:gd name="connsiteX6" fmla="*/ 3581788 w 3786664"/>
                  <a:gd name="connsiteY6" fmla="*/ 3831942 h 4137178"/>
                  <a:gd name="connsiteX7" fmla="*/ 3608949 w 3786664"/>
                  <a:gd name="connsiteY7" fmla="*/ 400679 h 4137178"/>
                  <a:gd name="connsiteX8" fmla="*/ 2241876 w 3786664"/>
                  <a:gd name="connsiteY8" fmla="*/ 246770 h 4137178"/>
                  <a:gd name="connsiteX0" fmla="*/ 2247548 w 3792336"/>
                  <a:gd name="connsiteY0" fmla="*/ 240666 h 4131074"/>
                  <a:gd name="connsiteX1" fmla="*/ 1215453 w 3792336"/>
                  <a:gd name="connsiteY1" fmla="*/ 1888396 h 4131074"/>
                  <a:gd name="connsiteX2" fmla="*/ 129037 w 3792336"/>
                  <a:gd name="connsiteY2" fmla="*/ 2087573 h 4131074"/>
                  <a:gd name="connsiteX3" fmla="*/ 101876 w 3792336"/>
                  <a:gd name="connsiteY3" fmla="*/ 2639834 h 4131074"/>
                  <a:gd name="connsiteX4" fmla="*/ 862367 w 3792336"/>
                  <a:gd name="connsiteY4" fmla="*/ 2694155 h 4131074"/>
                  <a:gd name="connsiteX5" fmla="*/ 1876355 w 3792336"/>
                  <a:gd name="connsiteY5" fmla="*/ 3834892 h 4131074"/>
                  <a:gd name="connsiteX6" fmla="*/ 3587460 w 3792336"/>
                  <a:gd name="connsiteY6" fmla="*/ 3825838 h 4131074"/>
                  <a:gd name="connsiteX7" fmla="*/ 3614621 w 3792336"/>
                  <a:gd name="connsiteY7" fmla="*/ 394575 h 4131074"/>
                  <a:gd name="connsiteX8" fmla="*/ 2247548 w 3792336"/>
                  <a:gd name="connsiteY8" fmla="*/ 240666 h 4131074"/>
                  <a:gd name="connsiteX0" fmla="*/ 2245883 w 3790671"/>
                  <a:gd name="connsiteY0" fmla="*/ 240666 h 4127245"/>
                  <a:gd name="connsiteX1" fmla="*/ 1213788 w 3790671"/>
                  <a:gd name="connsiteY1" fmla="*/ 1888396 h 4127245"/>
                  <a:gd name="connsiteX2" fmla="*/ 127372 w 3790671"/>
                  <a:gd name="connsiteY2" fmla="*/ 2087573 h 4127245"/>
                  <a:gd name="connsiteX3" fmla="*/ 100211 w 3790671"/>
                  <a:gd name="connsiteY3" fmla="*/ 2639834 h 4127245"/>
                  <a:gd name="connsiteX4" fmla="*/ 833542 w 3790671"/>
                  <a:gd name="connsiteY4" fmla="*/ 2775636 h 4127245"/>
                  <a:gd name="connsiteX5" fmla="*/ 1874690 w 3790671"/>
                  <a:gd name="connsiteY5" fmla="*/ 3834892 h 4127245"/>
                  <a:gd name="connsiteX6" fmla="*/ 3585795 w 3790671"/>
                  <a:gd name="connsiteY6" fmla="*/ 3825838 h 4127245"/>
                  <a:gd name="connsiteX7" fmla="*/ 3612956 w 3790671"/>
                  <a:gd name="connsiteY7" fmla="*/ 394575 h 4127245"/>
                  <a:gd name="connsiteX8" fmla="*/ 2245883 w 3790671"/>
                  <a:gd name="connsiteY8" fmla="*/ 240666 h 4127245"/>
                  <a:gd name="connsiteX0" fmla="*/ 2318310 w 3787343"/>
                  <a:gd name="connsiteY0" fmla="*/ 236586 h 4132218"/>
                  <a:gd name="connsiteX1" fmla="*/ 1213788 w 3787343"/>
                  <a:gd name="connsiteY1" fmla="*/ 1893369 h 4132218"/>
                  <a:gd name="connsiteX2" fmla="*/ 127372 w 3787343"/>
                  <a:gd name="connsiteY2" fmla="*/ 2092546 h 4132218"/>
                  <a:gd name="connsiteX3" fmla="*/ 100211 w 3787343"/>
                  <a:gd name="connsiteY3" fmla="*/ 2644807 h 4132218"/>
                  <a:gd name="connsiteX4" fmla="*/ 833542 w 3787343"/>
                  <a:gd name="connsiteY4" fmla="*/ 2780609 h 4132218"/>
                  <a:gd name="connsiteX5" fmla="*/ 1874690 w 3787343"/>
                  <a:gd name="connsiteY5" fmla="*/ 3839865 h 4132218"/>
                  <a:gd name="connsiteX6" fmla="*/ 3585795 w 3787343"/>
                  <a:gd name="connsiteY6" fmla="*/ 3830811 h 4132218"/>
                  <a:gd name="connsiteX7" fmla="*/ 3612956 w 3787343"/>
                  <a:gd name="connsiteY7" fmla="*/ 399548 h 4132218"/>
                  <a:gd name="connsiteX8" fmla="*/ 2318310 w 3787343"/>
                  <a:gd name="connsiteY8" fmla="*/ 236586 h 4132218"/>
                  <a:gd name="connsiteX0" fmla="*/ 2318310 w 3805780"/>
                  <a:gd name="connsiteY0" fmla="*/ 211450 h 4107082"/>
                  <a:gd name="connsiteX1" fmla="*/ 1213788 w 3805780"/>
                  <a:gd name="connsiteY1" fmla="*/ 1868233 h 4107082"/>
                  <a:gd name="connsiteX2" fmla="*/ 127372 w 3805780"/>
                  <a:gd name="connsiteY2" fmla="*/ 2067410 h 4107082"/>
                  <a:gd name="connsiteX3" fmla="*/ 100211 w 3805780"/>
                  <a:gd name="connsiteY3" fmla="*/ 2619671 h 4107082"/>
                  <a:gd name="connsiteX4" fmla="*/ 833542 w 3805780"/>
                  <a:gd name="connsiteY4" fmla="*/ 2755473 h 4107082"/>
                  <a:gd name="connsiteX5" fmla="*/ 1874690 w 3805780"/>
                  <a:gd name="connsiteY5" fmla="*/ 3814729 h 4107082"/>
                  <a:gd name="connsiteX6" fmla="*/ 3585795 w 3805780"/>
                  <a:gd name="connsiteY6" fmla="*/ 3805675 h 4107082"/>
                  <a:gd name="connsiteX7" fmla="*/ 3649170 w 3805780"/>
                  <a:gd name="connsiteY7" fmla="*/ 419679 h 4107082"/>
                  <a:gd name="connsiteX8" fmla="*/ 2318310 w 3805780"/>
                  <a:gd name="connsiteY8" fmla="*/ 211450 h 4107082"/>
                  <a:gd name="connsiteX0" fmla="*/ 2318310 w 3805780"/>
                  <a:gd name="connsiteY0" fmla="*/ 211450 h 4123185"/>
                  <a:gd name="connsiteX1" fmla="*/ 1213788 w 3805780"/>
                  <a:gd name="connsiteY1" fmla="*/ 1868233 h 4123185"/>
                  <a:gd name="connsiteX2" fmla="*/ 127372 w 3805780"/>
                  <a:gd name="connsiteY2" fmla="*/ 2067410 h 4123185"/>
                  <a:gd name="connsiteX3" fmla="*/ 100211 w 3805780"/>
                  <a:gd name="connsiteY3" fmla="*/ 2619671 h 4123185"/>
                  <a:gd name="connsiteX4" fmla="*/ 833542 w 3805780"/>
                  <a:gd name="connsiteY4" fmla="*/ 2755473 h 4123185"/>
                  <a:gd name="connsiteX5" fmla="*/ 1992385 w 3805780"/>
                  <a:gd name="connsiteY5" fmla="*/ 3859996 h 4123185"/>
                  <a:gd name="connsiteX6" fmla="*/ 3585795 w 3805780"/>
                  <a:gd name="connsiteY6" fmla="*/ 3805675 h 4123185"/>
                  <a:gd name="connsiteX7" fmla="*/ 3649170 w 3805780"/>
                  <a:gd name="connsiteY7" fmla="*/ 419679 h 4123185"/>
                  <a:gd name="connsiteX8" fmla="*/ 2318310 w 3805780"/>
                  <a:gd name="connsiteY8" fmla="*/ 211450 h 4123185"/>
                  <a:gd name="connsiteX0" fmla="*/ 2318310 w 3805780"/>
                  <a:gd name="connsiteY0" fmla="*/ 211450 h 4134300"/>
                  <a:gd name="connsiteX1" fmla="*/ 1213788 w 3805780"/>
                  <a:gd name="connsiteY1" fmla="*/ 1868233 h 4134300"/>
                  <a:gd name="connsiteX2" fmla="*/ 127372 w 3805780"/>
                  <a:gd name="connsiteY2" fmla="*/ 2067410 h 4134300"/>
                  <a:gd name="connsiteX3" fmla="*/ 100211 w 3805780"/>
                  <a:gd name="connsiteY3" fmla="*/ 2619671 h 4134300"/>
                  <a:gd name="connsiteX4" fmla="*/ 833542 w 3805780"/>
                  <a:gd name="connsiteY4" fmla="*/ 2755473 h 4134300"/>
                  <a:gd name="connsiteX5" fmla="*/ 1992385 w 3805780"/>
                  <a:gd name="connsiteY5" fmla="*/ 3859996 h 4134300"/>
                  <a:gd name="connsiteX6" fmla="*/ 3585795 w 3805780"/>
                  <a:gd name="connsiteY6" fmla="*/ 3805675 h 4134300"/>
                  <a:gd name="connsiteX7" fmla="*/ 3649170 w 3805780"/>
                  <a:gd name="connsiteY7" fmla="*/ 419679 h 4134300"/>
                  <a:gd name="connsiteX8" fmla="*/ 2318310 w 3805780"/>
                  <a:gd name="connsiteY8" fmla="*/ 211450 h 4134300"/>
                  <a:gd name="connsiteX0" fmla="*/ 2318310 w 3843470"/>
                  <a:gd name="connsiteY0" fmla="*/ 203343 h 4029209"/>
                  <a:gd name="connsiteX1" fmla="*/ 1213788 w 3843470"/>
                  <a:gd name="connsiteY1" fmla="*/ 1860126 h 4029209"/>
                  <a:gd name="connsiteX2" fmla="*/ 127372 w 3843470"/>
                  <a:gd name="connsiteY2" fmla="*/ 2059303 h 4029209"/>
                  <a:gd name="connsiteX3" fmla="*/ 100211 w 3843470"/>
                  <a:gd name="connsiteY3" fmla="*/ 2611564 h 4029209"/>
                  <a:gd name="connsiteX4" fmla="*/ 833542 w 3843470"/>
                  <a:gd name="connsiteY4" fmla="*/ 2747366 h 4029209"/>
                  <a:gd name="connsiteX5" fmla="*/ 1992385 w 3843470"/>
                  <a:gd name="connsiteY5" fmla="*/ 3851889 h 4029209"/>
                  <a:gd name="connsiteX6" fmla="*/ 3651868 w 3843470"/>
                  <a:gd name="connsiteY6" fmla="*/ 3661766 h 4029209"/>
                  <a:gd name="connsiteX7" fmla="*/ 3649170 w 3843470"/>
                  <a:gd name="connsiteY7" fmla="*/ 411572 h 4029209"/>
                  <a:gd name="connsiteX8" fmla="*/ 2318310 w 3843470"/>
                  <a:gd name="connsiteY8" fmla="*/ 203343 h 4029209"/>
                  <a:gd name="connsiteX0" fmla="*/ 2318310 w 3843470"/>
                  <a:gd name="connsiteY0" fmla="*/ 203343 h 3939959"/>
                  <a:gd name="connsiteX1" fmla="*/ 1213788 w 3843470"/>
                  <a:gd name="connsiteY1" fmla="*/ 1860126 h 3939959"/>
                  <a:gd name="connsiteX2" fmla="*/ 127372 w 3843470"/>
                  <a:gd name="connsiteY2" fmla="*/ 2059303 h 3939959"/>
                  <a:gd name="connsiteX3" fmla="*/ 100211 w 3843470"/>
                  <a:gd name="connsiteY3" fmla="*/ 2611564 h 3939959"/>
                  <a:gd name="connsiteX4" fmla="*/ 833542 w 3843470"/>
                  <a:gd name="connsiteY4" fmla="*/ 2747366 h 3939959"/>
                  <a:gd name="connsiteX5" fmla="*/ 2077335 w 3843470"/>
                  <a:gd name="connsiteY5" fmla="*/ 3616499 h 3939959"/>
                  <a:gd name="connsiteX6" fmla="*/ 3651868 w 3843470"/>
                  <a:gd name="connsiteY6" fmla="*/ 3661766 h 3939959"/>
                  <a:gd name="connsiteX7" fmla="*/ 3649170 w 3843470"/>
                  <a:gd name="connsiteY7" fmla="*/ 411572 h 3939959"/>
                  <a:gd name="connsiteX8" fmla="*/ 2318310 w 3843470"/>
                  <a:gd name="connsiteY8" fmla="*/ 203343 h 3939959"/>
                  <a:gd name="connsiteX0" fmla="*/ 2318310 w 3879810"/>
                  <a:gd name="connsiteY0" fmla="*/ 190680 h 3778093"/>
                  <a:gd name="connsiteX1" fmla="*/ 1213788 w 3879810"/>
                  <a:gd name="connsiteY1" fmla="*/ 1847463 h 3778093"/>
                  <a:gd name="connsiteX2" fmla="*/ 127372 w 3879810"/>
                  <a:gd name="connsiteY2" fmla="*/ 2046640 h 3778093"/>
                  <a:gd name="connsiteX3" fmla="*/ 100211 w 3879810"/>
                  <a:gd name="connsiteY3" fmla="*/ 2598901 h 3778093"/>
                  <a:gd name="connsiteX4" fmla="*/ 833542 w 3879810"/>
                  <a:gd name="connsiteY4" fmla="*/ 2734703 h 3778093"/>
                  <a:gd name="connsiteX5" fmla="*/ 2077335 w 3879810"/>
                  <a:gd name="connsiteY5" fmla="*/ 3603836 h 3778093"/>
                  <a:gd name="connsiteX6" fmla="*/ 3708501 w 3879810"/>
                  <a:gd name="connsiteY6" fmla="*/ 3431820 h 3778093"/>
                  <a:gd name="connsiteX7" fmla="*/ 3649170 w 3879810"/>
                  <a:gd name="connsiteY7" fmla="*/ 398909 h 3778093"/>
                  <a:gd name="connsiteX8" fmla="*/ 2318310 w 3879810"/>
                  <a:gd name="connsiteY8" fmla="*/ 190680 h 3778093"/>
                  <a:gd name="connsiteX0" fmla="*/ 2318310 w 3879810"/>
                  <a:gd name="connsiteY0" fmla="*/ 190680 h 3790459"/>
                  <a:gd name="connsiteX1" fmla="*/ 1213788 w 3879810"/>
                  <a:gd name="connsiteY1" fmla="*/ 1847463 h 3790459"/>
                  <a:gd name="connsiteX2" fmla="*/ 127372 w 3879810"/>
                  <a:gd name="connsiteY2" fmla="*/ 2046640 h 3790459"/>
                  <a:gd name="connsiteX3" fmla="*/ 100211 w 3879810"/>
                  <a:gd name="connsiteY3" fmla="*/ 2598901 h 3790459"/>
                  <a:gd name="connsiteX4" fmla="*/ 833542 w 3879810"/>
                  <a:gd name="connsiteY4" fmla="*/ 2734703 h 3790459"/>
                  <a:gd name="connsiteX5" fmla="*/ 2077335 w 3879810"/>
                  <a:gd name="connsiteY5" fmla="*/ 3630997 h 3790459"/>
                  <a:gd name="connsiteX6" fmla="*/ 3708501 w 3879810"/>
                  <a:gd name="connsiteY6" fmla="*/ 3431820 h 3790459"/>
                  <a:gd name="connsiteX7" fmla="*/ 3649170 w 3879810"/>
                  <a:gd name="connsiteY7" fmla="*/ 398909 h 3790459"/>
                  <a:gd name="connsiteX8" fmla="*/ 2318310 w 3879810"/>
                  <a:gd name="connsiteY8" fmla="*/ 190680 h 3790459"/>
                  <a:gd name="connsiteX0" fmla="*/ 2318310 w 3879810"/>
                  <a:gd name="connsiteY0" fmla="*/ 190680 h 3817181"/>
                  <a:gd name="connsiteX1" fmla="*/ 1213788 w 3879810"/>
                  <a:gd name="connsiteY1" fmla="*/ 1847463 h 3817181"/>
                  <a:gd name="connsiteX2" fmla="*/ 127372 w 3879810"/>
                  <a:gd name="connsiteY2" fmla="*/ 2046640 h 3817181"/>
                  <a:gd name="connsiteX3" fmla="*/ 100211 w 3879810"/>
                  <a:gd name="connsiteY3" fmla="*/ 2598901 h 3817181"/>
                  <a:gd name="connsiteX4" fmla="*/ 833542 w 3879810"/>
                  <a:gd name="connsiteY4" fmla="*/ 2734703 h 3817181"/>
                  <a:gd name="connsiteX5" fmla="*/ 2077335 w 3879810"/>
                  <a:gd name="connsiteY5" fmla="*/ 3630997 h 3817181"/>
                  <a:gd name="connsiteX6" fmla="*/ 3708501 w 3879810"/>
                  <a:gd name="connsiteY6" fmla="*/ 3431820 h 3817181"/>
                  <a:gd name="connsiteX7" fmla="*/ 3649170 w 3879810"/>
                  <a:gd name="connsiteY7" fmla="*/ 398909 h 3817181"/>
                  <a:gd name="connsiteX8" fmla="*/ 2318310 w 3879810"/>
                  <a:gd name="connsiteY8" fmla="*/ 190680 h 381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79810" h="3817181">
                    <a:moveTo>
                      <a:pt x="2318310" y="190680"/>
                    </a:moveTo>
                    <a:cubicBezTo>
                      <a:pt x="1912413" y="432106"/>
                      <a:pt x="1578944" y="1538136"/>
                      <a:pt x="1213788" y="1847463"/>
                    </a:cubicBezTo>
                    <a:cubicBezTo>
                      <a:pt x="848632" y="2156790"/>
                      <a:pt x="312968" y="1921400"/>
                      <a:pt x="127372" y="2046640"/>
                    </a:cubicBezTo>
                    <a:cubicBezTo>
                      <a:pt x="-58224" y="2171880"/>
                      <a:pt x="-17484" y="2484224"/>
                      <a:pt x="100211" y="2598901"/>
                    </a:cubicBezTo>
                    <a:cubicBezTo>
                      <a:pt x="217906" y="2713578"/>
                      <a:pt x="504021" y="2562687"/>
                      <a:pt x="833542" y="2734703"/>
                    </a:cubicBezTo>
                    <a:cubicBezTo>
                      <a:pt x="1163063" y="2906719"/>
                      <a:pt x="1617053" y="3442383"/>
                      <a:pt x="2077335" y="3630997"/>
                    </a:cubicBezTo>
                    <a:cubicBezTo>
                      <a:pt x="2537617" y="3819611"/>
                      <a:pt x="3418790" y="4005206"/>
                      <a:pt x="3708501" y="3431820"/>
                    </a:cubicBezTo>
                    <a:cubicBezTo>
                      <a:pt x="3998212" y="2858434"/>
                      <a:pt x="3880869" y="939099"/>
                      <a:pt x="3649170" y="398909"/>
                    </a:cubicBezTo>
                    <a:cubicBezTo>
                      <a:pt x="3417472" y="-141281"/>
                      <a:pt x="2724207" y="-50746"/>
                      <a:pt x="2318310" y="1906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accent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022174" y="1642908"/>
                <a:ext cx="3628402" cy="3490516"/>
              </a:xfrm>
              <a:custGeom>
                <a:avLst/>
                <a:gdLst>
                  <a:gd name="connsiteX0" fmla="*/ 2601306 w 3580293"/>
                  <a:gd name="connsiteY0" fmla="*/ 18504 h 3495143"/>
                  <a:gd name="connsiteX1" fmla="*/ 962629 w 3580293"/>
                  <a:gd name="connsiteY1" fmla="*/ 960065 h 3495143"/>
                  <a:gd name="connsiteX2" fmla="*/ 491849 w 3580293"/>
                  <a:gd name="connsiteY2" fmla="*/ 1023439 h 3495143"/>
                  <a:gd name="connsiteX3" fmla="*/ 75389 w 3580293"/>
                  <a:gd name="connsiteY3" fmla="*/ 1068706 h 3495143"/>
                  <a:gd name="connsiteX4" fmla="*/ 21068 w 3580293"/>
                  <a:gd name="connsiteY4" fmla="*/ 1304096 h 3495143"/>
                  <a:gd name="connsiteX5" fmla="*/ 48229 w 3580293"/>
                  <a:gd name="connsiteY5" fmla="*/ 1584754 h 3495143"/>
                  <a:gd name="connsiteX6" fmla="*/ 537116 w 3580293"/>
                  <a:gd name="connsiteY6" fmla="*/ 1648128 h 3495143"/>
                  <a:gd name="connsiteX7" fmla="*/ 935468 w 3580293"/>
                  <a:gd name="connsiteY7" fmla="*/ 1639074 h 3495143"/>
                  <a:gd name="connsiteX8" fmla="*/ 1406249 w 3580293"/>
                  <a:gd name="connsiteY8" fmla="*/ 2281870 h 3495143"/>
                  <a:gd name="connsiteX9" fmla="*/ 1795548 w 3580293"/>
                  <a:gd name="connsiteY9" fmla="*/ 3160057 h 3495143"/>
                  <a:gd name="connsiteX10" fmla="*/ 2709948 w 3580293"/>
                  <a:gd name="connsiteY10" fmla="*/ 3495035 h 3495143"/>
                  <a:gd name="connsiteX11" fmla="*/ 3470439 w 3580293"/>
                  <a:gd name="connsiteY11" fmla="*/ 3132896 h 3495143"/>
                  <a:gd name="connsiteX12" fmla="*/ 3570027 w 3580293"/>
                  <a:gd name="connsiteY12" fmla="*/ 1648128 h 3495143"/>
                  <a:gd name="connsiteX13" fmla="*/ 3416118 w 3580293"/>
                  <a:gd name="connsiteY13" fmla="*/ 434964 h 3495143"/>
                  <a:gd name="connsiteX14" fmla="*/ 2601306 w 3580293"/>
                  <a:gd name="connsiteY14" fmla="*/ 18504 h 3495143"/>
                  <a:gd name="connsiteX0" fmla="*/ 2610830 w 3589817"/>
                  <a:gd name="connsiteY0" fmla="*/ 18504 h 3495143"/>
                  <a:gd name="connsiteX1" fmla="*/ 972153 w 3589817"/>
                  <a:gd name="connsiteY1" fmla="*/ 960065 h 3495143"/>
                  <a:gd name="connsiteX2" fmla="*/ 501373 w 3589817"/>
                  <a:gd name="connsiteY2" fmla="*/ 1023439 h 3495143"/>
                  <a:gd name="connsiteX3" fmla="*/ 84913 w 3589817"/>
                  <a:gd name="connsiteY3" fmla="*/ 1068706 h 3495143"/>
                  <a:gd name="connsiteX4" fmla="*/ 12485 w 3589817"/>
                  <a:gd name="connsiteY4" fmla="*/ 1304096 h 3495143"/>
                  <a:gd name="connsiteX5" fmla="*/ 57753 w 3589817"/>
                  <a:gd name="connsiteY5" fmla="*/ 1584754 h 3495143"/>
                  <a:gd name="connsiteX6" fmla="*/ 546640 w 3589817"/>
                  <a:gd name="connsiteY6" fmla="*/ 1648128 h 3495143"/>
                  <a:gd name="connsiteX7" fmla="*/ 944992 w 3589817"/>
                  <a:gd name="connsiteY7" fmla="*/ 1639074 h 3495143"/>
                  <a:gd name="connsiteX8" fmla="*/ 1415773 w 3589817"/>
                  <a:gd name="connsiteY8" fmla="*/ 2281870 h 3495143"/>
                  <a:gd name="connsiteX9" fmla="*/ 1805072 w 3589817"/>
                  <a:gd name="connsiteY9" fmla="*/ 3160057 h 3495143"/>
                  <a:gd name="connsiteX10" fmla="*/ 2719472 w 3589817"/>
                  <a:gd name="connsiteY10" fmla="*/ 3495035 h 3495143"/>
                  <a:gd name="connsiteX11" fmla="*/ 3479963 w 3589817"/>
                  <a:gd name="connsiteY11" fmla="*/ 3132896 h 3495143"/>
                  <a:gd name="connsiteX12" fmla="*/ 3579551 w 3589817"/>
                  <a:gd name="connsiteY12" fmla="*/ 1648128 h 3495143"/>
                  <a:gd name="connsiteX13" fmla="*/ 3425642 w 3589817"/>
                  <a:gd name="connsiteY13" fmla="*/ 434964 h 3495143"/>
                  <a:gd name="connsiteX14" fmla="*/ 2610830 w 3589817"/>
                  <a:gd name="connsiteY14" fmla="*/ 18504 h 3495143"/>
                  <a:gd name="connsiteX0" fmla="*/ 2610830 w 3589817"/>
                  <a:gd name="connsiteY0" fmla="*/ 18504 h 3495143"/>
                  <a:gd name="connsiteX1" fmla="*/ 972153 w 3589817"/>
                  <a:gd name="connsiteY1" fmla="*/ 960065 h 3495143"/>
                  <a:gd name="connsiteX2" fmla="*/ 501373 w 3589817"/>
                  <a:gd name="connsiteY2" fmla="*/ 1023439 h 3495143"/>
                  <a:gd name="connsiteX3" fmla="*/ 84913 w 3589817"/>
                  <a:gd name="connsiteY3" fmla="*/ 1068706 h 3495143"/>
                  <a:gd name="connsiteX4" fmla="*/ 12485 w 3589817"/>
                  <a:gd name="connsiteY4" fmla="*/ 1304096 h 3495143"/>
                  <a:gd name="connsiteX5" fmla="*/ 57753 w 3589817"/>
                  <a:gd name="connsiteY5" fmla="*/ 1584754 h 3495143"/>
                  <a:gd name="connsiteX6" fmla="*/ 546640 w 3589817"/>
                  <a:gd name="connsiteY6" fmla="*/ 1648128 h 3495143"/>
                  <a:gd name="connsiteX7" fmla="*/ 999313 w 3589817"/>
                  <a:gd name="connsiteY7" fmla="*/ 1765823 h 3495143"/>
                  <a:gd name="connsiteX8" fmla="*/ 1415773 w 3589817"/>
                  <a:gd name="connsiteY8" fmla="*/ 2281870 h 3495143"/>
                  <a:gd name="connsiteX9" fmla="*/ 1805072 w 3589817"/>
                  <a:gd name="connsiteY9" fmla="*/ 3160057 h 3495143"/>
                  <a:gd name="connsiteX10" fmla="*/ 2719472 w 3589817"/>
                  <a:gd name="connsiteY10" fmla="*/ 3495035 h 3495143"/>
                  <a:gd name="connsiteX11" fmla="*/ 3479963 w 3589817"/>
                  <a:gd name="connsiteY11" fmla="*/ 3132896 h 3495143"/>
                  <a:gd name="connsiteX12" fmla="*/ 3579551 w 3589817"/>
                  <a:gd name="connsiteY12" fmla="*/ 1648128 h 3495143"/>
                  <a:gd name="connsiteX13" fmla="*/ 3425642 w 3589817"/>
                  <a:gd name="connsiteY13" fmla="*/ 434964 h 3495143"/>
                  <a:gd name="connsiteX14" fmla="*/ 2610830 w 3589817"/>
                  <a:gd name="connsiteY14" fmla="*/ 18504 h 3495143"/>
                  <a:gd name="connsiteX0" fmla="*/ 2610830 w 3589817"/>
                  <a:gd name="connsiteY0" fmla="*/ 13877 h 3490516"/>
                  <a:gd name="connsiteX1" fmla="*/ 1117009 w 3589817"/>
                  <a:gd name="connsiteY1" fmla="*/ 864903 h 3490516"/>
                  <a:gd name="connsiteX2" fmla="*/ 501373 w 3589817"/>
                  <a:gd name="connsiteY2" fmla="*/ 1018812 h 3490516"/>
                  <a:gd name="connsiteX3" fmla="*/ 84913 w 3589817"/>
                  <a:gd name="connsiteY3" fmla="*/ 1064079 h 3490516"/>
                  <a:gd name="connsiteX4" fmla="*/ 12485 w 3589817"/>
                  <a:gd name="connsiteY4" fmla="*/ 1299469 h 3490516"/>
                  <a:gd name="connsiteX5" fmla="*/ 57753 w 3589817"/>
                  <a:gd name="connsiteY5" fmla="*/ 1580127 h 3490516"/>
                  <a:gd name="connsiteX6" fmla="*/ 546640 w 3589817"/>
                  <a:gd name="connsiteY6" fmla="*/ 1643501 h 3490516"/>
                  <a:gd name="connsiteX7" fmla="*/ 999313 w 3589817"/>
                  <a:gd name="connsiteY7" fmla="*/ 1761196 h 3490516"/>
                  <a:gd name="connsiteX8" fmla="*/ 1415773 w 3589817"/>
                  <a:gd name="connsiteY8" fmla="*/ 2277243 h 3490516"/>
                  <a:gd name="connsiteX9" fmla="*/ 1805072 w 3589817"/>
                  <a:gd name="connsiteY9" fmla="*/ 3155430 h 3490516"/>
                  <a:gd name="connsiteX10" fmla="*/ 2719472 w 3589817"/>
                  <a:gd name="connsiteY10" fmla="*/ 3490408 h 3490516"/>
                  <a:gd name="connsiteX11" fmla="*/ 3479963 w 3589817"/>
                  <a:gd name="connsiteY11" fmla="*/ 3128269 h 3490516"/>
                  <a:gd name="connsiteX12" fmla="*/ 3579551 w 3589817"/>
                  <a:gd name="connsiteY12" fmla="*/ 1643501 h 3490516"/>
                  <a:gd name="connsiteX13" fmla="*/ 3425642 w 3589817"/>
                  <a:gd name="connsiteY13" fmla="*/ 430337 h 3490516"/>
                  <a:gd name="connsiteX14" fmla="*/ 2610830 w 3589817"/>
                  <a:gd name="connsiteY14" fmla="*/ 13877 h 3490516"/>
                  <a:gd name="connsiteX0" fmla="*/ 2610830 w 3589817"/>
                  <a:gd name="connsiteY0" fmla="*/ 13877 h 3490516"/>
                  <a:gd name="connsiteX1" fmla="*/ 1117009 w 3589817"/>
                  <a:gd name="connsiteY1" fmla="*/ 864903 h 3490516"/>
                  <a:gd name="connsiteX2" fmla="*/ 564747 w 3589817"/>
                  <a:gd name="connsiteY2" fmla="*/ 1027866 h 3490516"/>
                  <a:gd name="connsiteX3" fmla="*/ 84913 w 3589817"/>
                  <a:gd name="connsiteY3" fmla="*/ 1064079 h 3490516"/>
                  <a:gd name="connsiteX4" fmla="*/ 12485 w 3589817"/>
                  <a:gd name="connsiteY4" fmla="*/ 1299469 h 3490516"/>
                  <a:gd name="connsiteX5" fmla="*/ 57753 w 3589817"/>
                  <a:gd name="connsiteY5" fmla="*/ 1580127 h 3490516"/>
                  <a:gd name="connsiteX6" fmla="*/ 546640 w 3589817"/>
                  <a:gd name="connsiteY6" fmla="*/ 1643501 h 3490516"/>
                  <a:gd name="connsiteX7" fmla="*/ 999313 w 3589817"/>
                  <a:gd name="connsiteY7" fmla="*/ 1761196 h 3490516"/>
                  <a:gd name="connsiteX8" fmla="*/ 1415773 w 3589817"/>
                  <a:gd name="connsiteY8" fmla="*/ 2277243 h 3490516"/>
                  <a:gd name="connsiteX9" fmla="*/ 1805072 w 3589817"/>
                  <a:gd name="connsiteY9" fmla="*/ 3155430 h 3490516"/>
                  <a:gd name="connsiteX10" fmla="*/ 2719472 w 3589817"/>
                  <a:gd name="connsiteY10" fmla="*/ 3490408 h 3490516"/>
                  <a:gd name="connsiteX11" fmla="*/ 3479963 w 3589817"/>
                  <a:gd name="connsiteY11" fmla="*/ 3128269 h 3490516"/>
                  <a:gd name="connsiteX12" fmla="*/ 3579551 w 3589817"/>
                  <a:gd name="connsiteY12" fmla="*/ 1643501 h 3490516"/>
                  <a:gd name="connsiteX13" fmla="*/ 3425642 w 3589817"/>
                  <a:gd name="connsiteY13" fmla="*/ 430337 h 3490516"/>
                  <a:gd name="connsiteX14" fmla="*/ 2610830 w 3589817"/>
                  <a:gd name="connsiteY14" fmla="*/ 13877 h 3490516"/>
                  <a:gd name="connsiteX0" fmla="*/ 2630386 w 3609373"/>
                  <a:gd name="connsiteY0" fmla="*/ 13877 h 3490516"/>
                  <a:gd name="connsiteX1" fmla="*/ 1136565 w 3609373"/>
                  <a:gd name="connsiteY1" fmla="*/ 864903 h 3490516"/>
                  <a:gd name="connsiteX2" fmla="*/ 104469 w 3609373"/>
                  <a:gd name="connsiteY2" fmla="*/ 1064079 h 3490516"/>
                  <a:gd name="connsiteX3" fmla="*/ 32041 w 3609373"/>
                  <a:gd name="connsiteY3" fmla="*/ 1299469 h 3490516"/>
                  <a:gd name="connsiteX4" fmla="*/ 77309 w 3609373"/>
                  <a:gd name="connsiteY4" fmla="*/ 1580127 h 3490516"/>
                  <a:gd name="connsiteX5" fmla="*/ 566196 w 3609373"/>
                  <a:gd name="connsiteY5" fmla="*/ 1643501 h 3490516"/>
                  <a:gd name="connsiteX6" fmla="*/ 1018869 w 3609373"/>
                  <a:gd name="connsiteY6" fmla="*/ 1761196 h 3490516"/>
                  <a:gd name="connsiteX7" fmla="*/ 1435329 w 3609373"/>
                  <a:gd name="connsiteY7" fmla="*/ 2277243 h 3490516"/>
                  <a:gd name="connsiteX8" fmla="*/ 1824628 w 3609373"/>
                  <a:gd name="connsiteY8" fmla="*/ 3155430 h 3490516"/>
                  <a:gd name="connsiteX9" fmla="*/ 2739028 w 3609373"/>
                  <a:gd name="connsiteY9" fmla="*/ 3490408 h 3490516"/>
                  <a:gd name="connsiteX10" fmla="*/ 3499519 w 3609373"/>
                  <a:gd name="connsiteY10" fmla="*/ 3128269 h 3490516"/>
                  <a:gd name="connsiteX11" fmla="*/ 3599107 w 3609373"/>
                  <a:gd name="connsiteY11" fmla="*/ 1643501 h 3490516"/>
                  <a:gd name="connsiteX12" fmla="*/ 3445198 w 3609373"/>
                  <a:gd name="connsiteY12" fmla="*/ 430337 h 3490516"/>
                  <a:gd name="connsiteX13" fmla="*/ 2630386 w 3609373"/>
                  <a:gd name="connsiteY13" fmla="*/ 13877 h 3490516"/>
                  <a:gd name="connsiteX0" fmla="*/ 2639707 w 3618694"/>
                  <a:gd name="connsiteY0" fmla="*/ 13877 h 3490516"/>
                  <a:gd name="connsiteX1" fmla="*/ 1145886 w 3618694"/>
                  <a:gd name="connsiteY1" fmla="*/ 864903 h 3490516"/>
                  <a:gd name="connsiteX2" fmla="*/ 113790 w 3618694"/>
                  <a:gd name="connsiteY2" fmla="*/ 1064079 h 3490516"/>
                  <a:gd name="connsiteX3" fmla="*/ 23255 w 3618694"/>
                  <a:gd name="connsiteY3" fmla="*/ 1335683 h 3490516"/>
                  <a:gd name="connsiteX4" fmla="*/ 86630 w 3618694"/>
                  <a:gd name="connsiteY4" fmla="*/ 1580127 h 3490516"/>
                  <a:gd name="connsiteX5" fmla="*/ 575517 w 3618694"/>
                  <a:gd name="connsiteY5" fmla="*/ 1643501 h 3490516"/>
                  <a:gd name="connsiteX6" fmla="*/ 1028190 w 3618694"/>
                  <a:gd name="connsiteY6" fmla="*/ 1761196 h 3490516"/>
                  <a:gd name="connsiteX7" fmla="*/ 1444650 w 3618694"/>
                  <a:gd name="connsiteY7" fmla="*/ 2277243 h 3490516"/>
                  <a:gd name="connsiteX8" fmla="*/ 1833949 w 3618694"/>
                  <a:gd name="connsiteY8" fmla="*/ 3155430 h 3490516"/>
                  <a:gd name="connsiteX9" fmla="*/ 2748349 w 3618694"/>
                  <a:gd name="connsiteY9" fmla="*/ 3490408 h 3490516"/>
                  <a:gd name="connsiteX10" fmla="*/ 3508840 w 3618694"/>
                  <a:gd name="connsiteY10" fmla="*/ 3128269 h 3490516"/>
                  <a:gd name="connsiteX11" fmla="*/ 3608428 w 3618694"/>
                  <a:gd name="connsiteY11" fmla="*/ 1643501 h 3490516"/>
                  <a:gd name="connsiteX12" fmla="*/ 3454519 w 3618694"/>
                  <a:gd name="connsiteY12" fmla="*/ 430337 h 3490516"/>
                  <a:gd name="connsiteX13" fmla="*/ 2639707 w 3618694"/>
                  <a:gd name="connsiteY13" fmla="*/ 13877 h 3490516"/>
                  <a:gd name="connsiteX0" fmla="*/ 2627975 w 3606962"/>
                  <a:gd name="connsiteY0" fmla="*/ 13877 h 3490516"/>
                  <a:gd name="connsiteX1" fmla="*/ 1134154 w 3606962"/>
                  <a:gd name="connsiteY1" fmla="*/ 864903 h 3490516"/>
                  <a:gd name="connsiteX2" fmla="*/ 174486 w 3606962"/>
                  <a:gd name="connsiteY2" fmla="*/ 1027865 h 3490516"/>
                  <a:gd name="connsiteX3" fmla="*/ 11523 w 3606962"/>
                  <a:gd name="connsiteY3" fmla="*/ 1335683 h 3490516"/>
                  <a:gd name="connsiteX4" fmla="*/ 74898 w 3606962"/>
                  <a:gd name="connsiteY4" fmla="*/ 1580127 h 3490516"/>
                  <a:gd name="connsiteX5" fmla="*/ 563785 w 3606962"/>
                  <a:gd name="connsiteY5" fmla="*/ 1643501 h 3490516"/>
                  <a:gd name="connsiteX6" fmla="*/ 1016458 w 3606962"/>
                  <a:gd name="connsiteY6" fmla="*/ 1761196 h 3490516"/>
                  <a:gd name="connsiteX7" fmla="*/ 1432918 w 3606962"/>
                  <a:gd name="connsiteY7" fmla="*/ 2277243 h 3490516"/>
                  <a:gd name="connsiteX8" fmla="*/ 1822217 w 3606962"/>
                  <a:gd name="connsiteY8" fmla="*/ 3155430 h 3490516"/>
                  <a:gd name="connsiteX9" fmla="*/ 2736617 w 3606962"/>
                  <a:gd name="connsiteY9" fmla="*/ 3490408 h 3490516"/>
                  <a:gd name="connsiteX10" fmla="*/ 3497108 w 3606962"/>
                  <a:gd name="connsiteY10" fmla="*/ 3128269 h 3490516"/>
                  <a:gd name="connsiteX11" fmla="*/ 3596696 w 3606962"/>
                  <a:gd name="connsiteY11" fmla="*/ 1643501 h 3490516"/>
                  <a:gd name="connsiteX12" fmla="*/ 3442787 w 3606962"/>
                  <a:gd name="connsiteY12" fmla="*/ 430337 h 3490516"/>
                  <a:gd name="connsiteX13" fmla="*/ 2627975 w 3606962"/>
                  <a:gd name="connsiteY13" fmla="*/ 13877 h 3490516"/>
                  <a:gd name="connsiteX0" fmla="*/ 2642297 w 3621284"/>
                  <a:gd name="connsiteY0" fmla="*/ 13877 h 3490516"/>
                  <a:gd name="connsiteX1" fmla="*/ 1148476 w 3621284"/>
                  <a:gd name="connsiteY1" fmla="*/ 864903 h 3490516"/>
                  <a:gd name="connsiteX2" fmla="*/ 188808 w 3621284"/>
                  <a:gd name="connsiteY2" fmla="*/ 1027865 h 3490516"/>
                  <a:gd name="connsiteX3" fmla="*/ 7738 w 3621284"/>
                  <a:gd name="connsiteY3" fmla="*/ 1326629 h 3490516"/>
                  <a:gd name="connsiteX4" fmla="*/ 89220 w 3621284"/>
                  <a:gd name="connsiteY4" fmla="*/ 1580127 h 3490516"/>
                  <a:gd name="connsiteX5" fmla="*/ 578107 w 3621284"/>
                  <a:gd name="connsiteY5" fmla="*/ 1643501 h 3490516"/>
                  <a:gd name="connsiteX6" fmla="*/ 1030780 w 3621284"/>
                  <a:gd name="connsiteY6" fmla="*/ 1761196 h 3490516"/>
                  <a:gd name="connsiteX7" fmla="*/ 1447240 w 3621284"/>
                  <a:gd name="connsiteY7" fmla="*/ 2277243 h 3490516"/>
                  <a:gd name="connsiteX8" fmla="*/ 1836539 w 3621284"/>
                  <a:gd name="connsiteY8" fmla="*/ 3155430 h 3490516"/>
                  <a:gd name="connsiteX9" fmla="*/ 2750939 w 3621284"/>
                  <a:gd name="connsiteY9" fmla="*/ 3490408 h 3490516"/>
                  <a:gd name="connsiteX10" fmla="*/ 3511430 w 3621284"/>
                  <a:gd name="connsiteY10" fmla="*/ 3128269 h 3490516"/>
                  <a:gd name="connsiteX11" fmla="*/ 3611018 w 3621284"/>
                  <a:gd name="connsiteY11" fmla="*/ 1643501 h 3490516"/>
                  <a:gd name="connsiteX12" fmla="*/ 3457109 w 3621284"/>
                  <a:gd name="connsiteY12" fmla="*/ 430337 h 3490516"/>
                  <a:gd name="connsiteX13" fmla="*/ 2642297 w 3621284"/>
                  <a:gd name="connsiteY13" fmla="*/ 13877 h 3490516"/>
                  <a:gd name="connsiteX0" fmla="*/ 2639034 w 3618021"/>
                  <a:gd name="connsiteY0" fmla="*/ 13877 h 3490516"/>
                  <a:gd name="connsiteX1" fmla="*/ 1145213 w 3618021"/>
                  <a:gd name="connsiteY1" fmla="*/ 864903 h 3490516"/>
                  <a:gd name="connsiteX2" fmla="*/ 140278 w 3618021"/>
                  <a:gd name="connsiteY2" fmla="*/ 1045972 h 3490516"/>
                  <a:gd name="connsiteX3" fmla="*/ 4475 w 3618021"/>
                  <a:gd name="connsiteY3" fmla="*/ 1326629 h 3490516"/>
                  <a:gd name="connsiteX4" fmla="*/ 85957 w 3618021"/>
                  <a:gd name="connsiteY4" fmla="*/ 1580127 h 3490516"/>
                  <a:gd name="connsiteX5" fmla="*/ 574844 w 3618021"/>
                  <a:gd name="connsiteY5" fmla="*/ 1643501 h 3490516"/>
                  <a:gd name="connsiteX6" fmla="*/ 1027517 w 3618021"/>
                  <a:gd name="connsiteY6" fmla="*/ 1761196 h 3490516"/>
                  <a:gd name="connsiteX7" fmla="*/ 1443977 w 3618021"/>
                  <a:gd name="connsiteY7" fmla="*/ 2277243 h 3490516"/>
                  <a:gd name="connsiteX8" fmla="*/ 1833276 w 3618021"/>
                  <a:gd name="connsiteY8" fmla="*/ 3155430 h 3490516"/>
                  <a:gd name="connsiteX9" fmla="*/ 2747676 w 3618021"/>
                  <a:gd name="connsiteY9" fmla="*/ 3490408 h 3490516"/>
                  <a:gd name="connsiteX10" fmla="*/ 3508167 w 3618021"/>
                  <a:gd name="connsiteY10" fmla="*/ 3128269 h 3490516"/>
                  <a:gd name="connsiteX11" fmla="*/ 3607755 w 3618021"/>
                  <a:gd name="connsiteY11" fmla="*/ 1643501 h 3490516"/>
                  <a:gd name="connsiteX12" fmla="*/ 3453846 w 3618021"/>
                  <a:gd name="connsiteY12" fmla="*/ 430337 h 3490516"/>
                  <a:gd name="connsiteX13" fmla="*/ 2639034 w 3618021"/>
                  <a:gd name="connsiteY13" fmla="*/ 13877 h 3490516"/>
                  <a:gd name="connsiteX0" fmla="*/ 2619289 w 3598276"/>
                  <a:gd name="connsiteY0" fmla="*/ 13877 h 3490516"/>
                  <a:gd name="connsiteX1" fmla="*/ 1125468 w 3598276"/>
                  <a:gd name="connsiteY1" fmla="*/ 864903 h 3490516"/>
                  <a:gd name="connsiteX2" fmla="*/ 120533 w 3598276"/>
                  <a:gd name="connsiteY2" fmla="*/ 1045972 h 3490516"/>
                  <a:gd name="connsiteX3" fmla="*/ 66212 w 3598276"/>
                  <a:gd name="connsiteY3" fmla="*/ 1580127 h 3490516"/>
                  <a:gd name="connsiteX4" fmla="*/ 555099 w 3598276"/>
                  <a:gd name="connsiteY4" fmla="*/ 1643501 h 3490516"/>
                  <a:gd name="connsiteX5" fmla="*/ 1007772 w 3598276"/>
                  <a:gd name="connsiteY5" fmla="*/ 1761196 h 3490516"/>
                  <a:gd name="connsiteX6" fmla="*/ 1424232 w 3598276"/>
                  <a:gd name="connsiteY6" fmla="*/ 2277243 h 3490516"/>
                  <a:gd name="connsiteX7" fmla="*/ 1813531 w 3598276"/>
                  <a:gd name="connsiteY7" fmla="*/ 3155430 h 3490516"/>
                  <a:gd name="connsiteX8" fmla="*/ 2727931 w 3598276"/>
                  <a:gd name="connsiteY8" fmla="*/ 3490408 h 3490516"/>
                  <a:gd name="connsiteX9" fmla="*/ 3488422 w 3598276"/>
                  <a:gd name="connsiteY9" fmla="*/ 3128269 h 3490516"/>
                  <a:gd name="connsiteX10" fmla="*/ 3588010 w 3598276"/>
                  <a:gd name="connsiteY10" fmla="*/ 1643501 h 3490516"/>
                  <a:gd name="connsiteX11" fmla="*/ 3434101 w 3598276"/>
                  <a:gd name="connsiteY11" fmla="*/ 430337 h 3490516"/>
                  <a:gd name="connsiteX12" fmla="*/ 2619289 w 3598276"/>
                  <a:gd name="connsiteY12" fmla="*/ 13877 h 3490516"/>
                  <a:gd name="connsiteX0" fmla="*/ 2649415 w 3628402"/>
                  <a:gd name="connsiteY0" fmla="*/ 13877 h 3490516"/>
                  <a:gd name="connsiteX1" fmla="*/ 1155594 w 3628402"/>
                  <a:gd name="connsiteY1" fmla="*/ 864903 h 3490516"/>
                  <a:gd name="connsiteX2" fmla="*/ 150659 w 3628402"/>
                  <a:gd name="connsiteY2" fmla="*/ 1045972 h 3490516"/>
                  <a:gd name="connsiteX3" fmla="*/ 96338 w 3628402"/>
                  <a:gd name="connsiteY3" fmla="*/ 1580127 h 3490516"/>
                  <a:gd name="connsiteX4" fmla="*/ 1037898 w 3628402"/>
                  <a:gd name="connsiteY4" fmla="*/ 1761196 h 3490516"/>
                  <a:gd name="connsiteX5" fmla="*/ 1454358 w 3628402"/>
                  <a:gd name="connsiteY5" fmla="*/ 2277243 h 3490516"/>
                  <a:gd name="connsiteX6" fmla="*/ 1843657 w 3628402"/>
                  <a:gd name="connsiteY6" fmla="*/ 3155430 h 3490516"/>
                  <a:gd name="connsiteX7" fmla="*/ 2758057 w 3628402"/>
                  <a:gd name="connsiteY7" fmla="*/ 3490408 h 3490516"/>
                  <a:gd name="connsiteX8" fmla="*/ 3518548 w 3628402"/>
                  <a:gd name="connsiteY8" fmla="*/ 3128269 h 3490516"/>
                  <a:gd name="connsiteX9" fmla="*/ 3618136 w 3628402"/>
                  <a:gd name="connsiteY9" fmla="*/ 1643501 h 3490516"/>
                  <a:gd name="connsiteX10" fmla="*/ 3464227 w 3628402"/>
                  <a:gd name="connsiteY10" fmla="*/ 430337 h 3490516"/>
                  <a:gd name="connsiteX11" fmla="*/ 2649415 w 3628402"/>
                  <a:gd name="connsiteY11" fmla="*/ 13877 h 3490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8402" h="3490516">
                    <a:moveTo>
                      <a:pt x="2649415" y="13877"/>
                    </a:moveTo>
                    <a:cubicBezTo>
                      <a:pt x="2264643" y="86305"/>
                      <a:pt x="1572053" y="692887"/>
                      <a:pt x="1155594" y="864903"/>
                    </a:cubicBezTo>
                    <a:cubicBezTo>
                      <a:pt x="739135" y="1036919"/>
                      <a:pt x="327202" y="926768"/>
                      <a:pt x="150659" y="1045972"/>
                    </a:cubicBezTo>
                    <a:cubicBezTo>
                      <a:pt x="-25884" y="1165176"/>
                      <a:pt x="-51535" y="1460923"/>
                      <a:pt x="96338" y="1580127"/>
                    </a:cubicBezTo>
                    <a:cubicBezTo>
                      <a:pt x="244211" y="1699331"/>
                      <a:pt x="811561" y="1645010"/>
                      <a:pt x="1037898" y="1761196"/>
                    </a:cubicBezTo>
                    <a:cubicBezTo>
                      <a:pt x="1264235" y="1877382"/>
                      <a:pt x="1320065" y="2044871"/>
                      <a:pt x="1454358" y="2277243"/>
                    </a:cubicBezTo>
                    <a:cubicBezTo>
                      <a:pt x="1588651" y="2509615"/>
                      <a:pt x="1626374" y="2953236"/>
                      <a:pt x="1843657" y="3155430"/>
                    </a:cubicBezTo>
                    <a:cubicBezTo>
                      <a:pt x="2060940" y="3357624"/>
                      <a:pt x="2478909" y="3494935"/>
                      <a:pt x="2758057" y="3490408"/>
                    </a:cubicBezTo>
                    <a:cubicBezTo>
                      <a:pt x="3037205" y="3485881"/>
                      <a:pt x="3375202" y="3436087"/>
                      <a:pt x="3518548" y="3128269"/>
                    </a:cubicBezTo>
                    <a:cubicBezTo>
                      <a:pt x="3661894" y="2820451"/>
                      <a:pt x="3627189" y="2093156"/>
                      <a:pt x="3618136" y="1643501"/>
                    </a:cubicBezTo>
                    <a:cubicBezTo>
                      <a:pt x="3609083" y="1193846"/>
                      <a:pt x="3622663" y="697414"/>
                      <a:pt x="3464227" y="430337"/>
                    </a:cubicBezTo>
                    <a:cubicBezTo>
                      <a:pt x="3305791" y="163260"/>
                      <a:pt x="3034187" y="-58551"/>
                      <a:pt x="2649415" y="13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  <a:alpha val="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036464" y="1648650"/>
                <a:ext cx="3527032" cy="3397134"/>
              </a:xfrm>
              <a:custGeom>
                <a:avLst/>
                <a:gdLst>
                  <a:gd name="connsiteX0" fmla="*/ 95567 w 3634321"/>
                  <a:gd name="connsiteY0" fmla="*/ 304238 h 1977539"/>
                  <a:gd name="connsiteX1" fmla="*/ 177048 w 3634321"/>
                  <a:gd name="connsiteY1" fmla="*/ 1001355 h 1977539"/>
                  <a:gd name="connsiteX2" fmla="*/ 729310 w 3634321"/>
                  <a:gd name="connsiteY2" fmla="*/ 1028516 h 1977539"/>
                  <a:gd name="connsiteX3" fmla="*/ 1516961 w 3634321"/>
                  <a:gd name="connsiteY3" fmla="*/ 1336334 h 1977539"/>
                  <a:gd name="connsiteX4" fmla="*/ 2395147 w 3634321"/>
                  <a:gd name="connsiteY4" fmla="*/ 1870488 h 1977539"/>
                  <a:gd name="connsiteX5" fmla="*/ 3517777 w 3634321"/>
                  <a:gd name="connsiteY5" fmla="*/ 1816167 h 1977539"/>
                  <a:gd name="connsiteX6" fmla="*/ 3363868 w 3634321"/>
                  <a:gd name="connsiteY6" fmla="*/ 231811 h 1977539"/>
                  <a:gd name="connsiteX7" fmla="*/ 1435480 w 3634321"/>
                  <a:gd name="connsiteY7" fmla="*/ 14528 h 1977539"/>
                  <a:gd name="connsiteX8" fmla="*/ 95567 w 3634321"/>
                  <a:gd name="connsiteY8" fmla="*/ 304238 h 1977539"/>
                  <a:gd name="connsiteX0" fmla="*/ 99381 w 3638135"/>
                  <a:gd name="connsiteY0" fmla="*/ 304238 h 1977539"/>
                  <a:gd name="connsiteX1" fmla="*/ 180862 w 3638135"/>
                  <a:gd name="connsiteY1" fmla="*/ 1001355 h 1977539"/>
                  <a:gd name="connsiteX2" fmla="*/ 834358 w 3638135"/>
                  <a:gd name="connsiteY2" fmla="*/ 1081963 h 1977539"/>
                  <a:gd name="connsiteX3" fmla="*/ 1520775 w 3638135"/>
                  <a:gd name="connsiteY3" fmla="*/ 1336334 h 1977539"/>
                  <a:gd name="connsiteX4" fmla="*/ 2398961 w 3638135"/>
                  <a:gd name="connsiteY4" fmla="*/ 1870488 h 1977539"/>
                  <a:gd name="connsiteX5" fmla="*/ 3521591 w 3638135"/>
                  <a:gd name="connsiteY5" fmla="*/ 1816167 h 1977539"/>
                  <a:gd name="connsiteX6" fmla="*/ 3367682 w 3638135"/>
                  <a:gd name="connsiteY6" fmla="*/ 231811 h 1977539"/>
                  <a:gd name="connsiteX7" fmla="*/ 1439294 w 3638135"/>
                  <a:gd name="connsiteY7" fmla="*/ 14528 h 1977539"/>
                  <a:gd name="connsiteX8" fmla="*/ 99381 w 3638135"/>
                  <a:gd name="connsiteY8" fmla="*/ 304238 h 1977539"/>
                  <a:gd name="connsiteX0" fmla="*/ 129344 w 3566864"/>
                  <a:gd name="connsiteY0" fmla="*/ 190791 h 1970985"/>
                  <a:gd name="connsiteX1" fmla="*/ 109591 w 3566864"/>
                  <a:gd name="connsiteY1" fmla="*/ 994801 h 1970985"/>
                  <a:gd name="connsiteX2" fmla="*/ 763087 w 3566864"/>
                  <a:gd name="connsiteY2" fmla="*/ 1075409 h 1970985"/>
                  <a:gd name="connsiteX3" fmla="*/ 1449504 w 3566864"/>
                  <a:gd name="connsiteY3" fmla="*/ 1329780 h 1970985"/>
                  <a:gd name="connsiteX4" fmla="*/ 2327690 w 3566864"/>
                  <a:gd name="connsiteY4" fmla="*/ 1863934 h 1970985"/>
                  <a:gd name="connsiteX5" fmla="*/ 3450320 w 3566864"/>
                  <a:gd name="connsiteY5" fmla="*/ 1809613 h 1970985"/>
                  <a:gd name="connsiteX6" fmla="*/ 3296411 w 3566864"/>
                  <a:gd name="connsiteY6" fmla="*/ 225257 h 1970985"/>
                  <a:gd name="connsiteX7" fmla="*/ 1368023 w 3566864"/>
                  <a:gd name="connsiteY7" fmla="*/ 7974 h 1970985"/>
                  <a:gd name="connsiteX8" fmla="*/ 129344 w 3566864"/>
                  <a:gd name="connsiteY8" fmla="*/ 190791 h 1970985"/>
                  <a:gd name="connsiteX0" fmla="*/ 145882 w 3542909"/>
                  <a:gd name="connsiteY0" fmla="*/ 167835 h 1969408"/>
                  <a:gd name="connsiteX1" fmla="*/ 85636 w 3542909"/>
                  <a:gd name="connsiteY1" fmla="*/ 993224 h 1969408"/>
                  <a:gd name="connsiteX2" fmla="*/ 739132 w 3542909"/>
                  <a:gd name="connsiteY2" fmla="*/ 1073832 h 1969408"/>
                  <a:gd name="connsiteX3" fmla="*/ 1425549 w 3542909"/>
                  <a:gd name="connsiteY3" fmla="*/ 1328203 h 1969408"/>
                  <a:gd name="connsiteX4" fmla="*/ 2303735 w 3542909"/>
                  <a:gd name="connsiteY4" fmla="*/ 1862357 h 1969408"/>
                  <a:gd name="connsiteX5" fmla="*/ 3426365 w 3542909"/>
                  <a:gd name="connsiteY5" fmla="*/ 1808036 h 1969408"/>
                  <a:gd name="connsiteX6" fmla="*/ 3272456 w 3542909"/>
                  <a:gd name="connsiteY6" fmla="*/ 223680 h 1969408"/>
                  <a:gd name="connsiteX7" fmla="*/ 1344068 w 3542909"/>
                  <a:gd name="connsiteY7" fmla="*/ 6397 h 1969408"/>
                  <a:gd name="connsiteX8" fmla="*/ 145882 w 3542909"/>
                  <a:gd name="connsiteY8" fmla="*/ 167835 h 1969408"/>
                  <a:gd name="connsiteX0" fmla="*/ 154362 w 3551389"/>
                  <a:gd name="connsiteY0" fmla="*/ 167834 h 1969407"/>
                  <a:gd name="connsiteX1" fmla="*/ 94116 w 3551389"/>
                  <a:gd name="connsiteY1" fmla="*/ 993223 h 1969407"/>
                  <a:gd name="connsiteX2" fmla="*/ 879217 w 3551389"/>
                  <a:gd name="connsiteY2" fmla="*/ 1073831 h 1969407"/>
                  <a:gd name="connsiteX3" fmla="*/ 1434029 w 3551389"/>
                  <a:gd name="connsiteY3" fmla="*/ 1328202 h 1969407"/>
                  <a:gd name="connsiteX4" fmla="*/ 2312215 w 3551389"/>
                  <a:gd name="connsiteY4" fmla="*/ 1862356 h 1969407"/>
                  <a:gd name="connsiteX5" fmla="*/ 3434845 w 3551389"/>
                  <a:gd name="connsiteY5" fmla="*/ 1808035 h 1969407"/>
                  <a:gd name="connsiteX6" fmla="*/ 3280936 w 3551389"/>
                  <a:gd name="connsiteY6" fmla="*/ 223679 h 1969407"/>
                  <a:gd name="connsiteX7" fmla="*/ 1352548 w 3551389"/>
                  <a:gd name="connsiteY7" fmla="*/ 6396 h 1969407"/>
                  <a:gd name="connsiteX8" fmla="*/ 154362 w 3551389"/>
                  <a:gd name="connsiteY8" fmla="*/ 167834 h 1969407"/>
                  <a:gd name="connsiteX0" fmla="*/ 154362 w 3551389"/>
                  <a:gd name="connsiteY0" fmla="*/ 167834 h 1972962"/>
                  <a:gd name="connsiteX1" fmla="*/ 94116 w 3551389"/>
                  <a:gd name="connsiteY1" fmla="*/ 993223 h 1972962"/>
                  <a:gd name="connsiteX2" fmla="*/ 879217 w 3551389"/>
                  <a:gd name="connsiteY2" fmla="*/ 1073831 h 1972962"/>
                  <a:gd name="connsiteX3" fmla="*/ 1788349 w 3551389"/>
                  <a:gd name="connsiteY3" fmla="*/ 1264066 h 1972962"/>
                  <a:gd name="connsiteX4" fmla="*/ 2312215 w 3551389"/>
                  <a:gd name="connsiteY4" fmla="*/ 1862356 h 1972962"/>
                  <a:gd name="connsiteX5" fmla="*/ 3434845 w 3551389"/>
                  <a:gd name="connsiteY5" fmla="*/ 1808035 h 1972962"/>
                  <a:gd name="connsiteX6" fmla="*/ 3280936 w 3551389"/>
                  <a:gd name="connsiteY6" fmla="*/ 223679 h 1972962"/>
                  <a:gd name="connsiteX7" fmla="*/ 1352548 w 3551389"/>
                  <a:gd name="connsiteY7" fmla="*/ 6396 h 1972962"/>
                  <a:gd name="connsiteX8" fmla="*/ 154362 w 3551389"/>
                  <a:gd name="connsiteY8" fmla="*/ 167834 h 1972962"/>
                  <a:gd name="connsiteX0" fmla="*/ 154362 w 3551389"/>
                  <a:gd name="connsiteY0" fmla="*/ 167834 h 1941702"/>
                  <a:gd name="connsiteX1" fmla="*/ 94116 w 3551389"/>
                  <a:gd name="connsiteY1" fmla="*/ 993223 h 1941702"/>
                  <a:gd name="connsiteX2" fmla="*/ 879217 w 3551389"/>
                  <a:gd name="connsiteY2" fmla="*/ 1073831 h 1941702"/>
                  <a:gd name="connsiteX3" fmla="*/ 1788349 w 3551389"/>
                  <a:gd name="connsiteY3" fmla="*/ 1264066 h 1941702"/>
                  <a:gd name="connsiteX4" fmla="*/ 2312215 w 3551389"/>
                  <a:gd name="connsiteY4" fmla="*/ 1862356 h 1941702"/>
                  <a:gd name="connsiteX5" fmla="*/ 3434845 w 3551389"/>
                  <a:gd name="connsiteY5" fmla="*/ 1754587 h 1941702"/>
                  <a:gd name="connsiteX6" fmla="*/ 3280936 w 3551389"/>
                  <a:gd name="connsiteY6" fmla="*/ 223679 h 1941702"/>
                  <a:gd name="connsiteX7" fmla="*/ 1352548 w 3551389"/>
                  <a:gd name="connsiteY7" fmla="*/ 6396 h 1941702"/>
                  <a:gd name="connsiteX8" fmla="*/ 154362 w 3551389"/>
                  <a:gd name="connsiteY8" fmla="*/ 167834 h 1941702"/>
                  <a:gd name="connsiteX0" fmla="*/ 154362 w 3594258"/>
                  <a:gd name="connsiteY0" fmla="*/ 181445 h 1957254"/>
                  <a:gd name="connsiteX1" fmla="*/ 94116 w 3594258"/>
                  <a:gd name="connsiteY1" fmla="*/ 1006834 h 1957254"/>
                  <a:gd name="connsiteX2" fmla="*/ 879217 w 3594258"/>
                  <a:gd name="connsiteY2" fmla="*/ 1087442 h 1957254"/>
                  <a:gd name="connsiteX3" fmla="*/ 1788349 w 3594258"/>
                  <a:gd name="connsiteY3" fmla="*/ 1277677 h 1957254"/>
                  <a:gd name="connsiteX4" fmla="*/ 2312215 w 3594258"/>
                  <a:gd name="connsiteY4" fmla="*/ 1875967 h 1957254"/>
                  <a:gd name="connsiteX5" fmla="*/ 3434845 w 3594258"/>
                  <a:gd name="connsiteY5" fmla="*/ 1768198 h 1957254"/>
                  <a:gd name="connsiteX6" fmla="*/ 3361924 w 3594258"/>
                  <a:gd name="connsiteY6" fmla="*/ 205223 h 1957254"/>
                  <a:gd name="connsiteX7" fmla="*/ 1352548 w 3594258"/>
                  <a:gd name="connsiteY7" fmla="*/ 20007 h 1957254"/>
                  <a:gd name="connsiteX8" fmla="*/ 154362 w 3594258"/>
                  <a:gd name="connsiteY8" fmla="*/ 181445 h 1957254"/>
                  <a:gd name="connsiteX0" fmla="*/ 154362 w 3571779"/>
                  <a:gd name="connsiteY0" fmla="*/ 165415 h 1937999"/>
                  <a:gd name="connsiteX1" fmla="*/ 94116 w 3571779"/>
                  <a:gd name="connsiteY1" fmla="*/ 990804 h 1937999"/>
                  <a:gd name="connsiteX2" fmla="*/ 879217 w 3571779"/>
                  <a:gd name="connsiteY2" fmla="*/ 1071412 h 1937999"/>
                  <a:gd name="connsiteX3" fmla="*/ 1788349 w 3571779"/>
                  <a:gd name="connsiteY3" fmla="*/ 1261647 h 1937999"/>
                  <a:gd name="connsiteX4" fmla="*/ 2312215 w 3571779"/>
                  <a:gd name="connsiteY4" fmla="*/ 1859937 h 1937999"/>
                  <a:gd name="connsiteX5" fmla="*/ 3434845 w 3571779"/>
                  <a:gd name="connsiteY5" fmla="*/ 1752168 h 1937999"/>
                  <a:gd name="connsiteX6" fmla="*/ 3321430 w 3571779"/>
                  <a:gd name="connsiteY6" fmla="*/ 242639 h 1937999"/>
                  <a:gd name="connsiteX7" fmla="*/ 1352548 w 3571779"/>
                  <a:gd name="connsiteY7" fmla="*/ 3977 h 1937999"/>
                  <a:gd name="connsiteX8" fmla="*/ 154362 w 3571779"/>
                  <a:gd name="connsiteY8" fmla="*/ 165415 h 1937999"/>
                  <a:gd name="connsiteX0" fmla="*/ 154964 w 3572381"/>
                  <a:gd name="connsiteY0" fmla="*/ 185568 h 1958152"/>
                  <a:gd name="connsiteX1" fmla="*/ 94718 w 3572381"/>
                  <a:gd name="connsiteY1" fmla="*/ 1010957 h 1958152"/>
                  <a:gd name="connsiteX2" fmla="*/ 879819 w 3572381"/>
                  <a:gd name="connsiteY2" fmla="*/ 1091565 h 1958152"/>
                  <a:gd name="connsiteX3" fmla="*/ 1788951 w 3572381"/>
                  <a:gd name="connsiteY3" fmla="*/ 1281800 h 1958152"/>
                  <a:gd name="connsiteX4" fmla="*/ 2312817 w 3572381"/>
                  <a:gd name="connsiteY4" fmla="*/ 1880090 h 1958152"/>
                  <a:gd name="connsiteX5" fmla="*/ 3435447 w 3572381"/>
                  <a:gd name="connsiteY5" fmla="*/ 1772321 h 1958152"/>
                  <a:gd name="connsiteX6" fmla="*/ 3322032 w 3572381"/>
                  <a:gd name="connsiteY6" fmla="*/ 262792 h 1958152"/>
                  <a:gd name="connsiteX7" fmla="*/ 1363273 w 3572381"/>
                  <a:gd name="connsiteY7" fmla="*/ 2751 h 1958152"/>
                  <a:gd name="connsiteX8" fmla="*/ 154964 w 3572381"/>
                  <a:gd name="connsiteY8" fmla="*/ 185568 h 1958152"/>
                  <a:gd name="connsiteX0" fmla="*/ 154964 w 3592705"/>
                  <a:gd name="connsiteY0" fmla="*/ 185568 h 1919760"/>
                  <a:gd name="connsiteX1" fmla="*/ 94718 w 3592705"/>
                  <a:gd name="connsiteY1" fmla="*/ 1010957 h 1919760"/>
                  <a:gd name="connsiteX2" fmla="*/ 879819 w 3592705"/>
                  <a:gd name="connsiteY2" fmla="*/ 1091565 h 1919760"/>
                  <a:gd name="connsiteX3" fmla="*/ 1788951 w 3592705"/>
                  <a:gd name="connsiteY3" fmla="*/ 1281800 h 1919760"/>
                  <a:gd name="connsiteX4" fmla="*/ 2312817 w 3592705"/>
                  <a:gd name="connsiteY4" fmla="*/ 1880090 h 1919760"/>
                  <a:gd name="connsiteX5" fmla="*/ 3435447 w 3592705"/>
                  <a:gd name="connsiteY5" fmla="*/ 1772321 h 1919760"/>
                  <a:gd name="connsiteX6" fmla="*/ 3572230 w 3592705"/>
                  <a:gd name="connsiteY6" fmla="*/ 1035786 h 1919760"/>
                  <a:gd name="connsiteX7" fmla="*/ 3322032 w 3592705"/>
                  <a:gd name="connsiteY7" fmla="*/ 262792 h 1919760"/>
                  <a:gd name="connsiteX8" fmla="*/ 1363273 w 3592705"/>
                  <a:gd name="connsiteY8" fmla="*/ 2751 h 1919760"/>
                  <a:gd name="connsiteX9" fmla="*/ 154964 w 3592705"/>
                  <a:gd name="connsiteY9" fmla="*/ 185568 h 1919760"/>
                  <a:gd name="connsiteX0" fmla="*/ 154964 w 3650074"/>
                  <a:gd name="connsiteY0" fmla="*/ 185568 h 1919761"/>
                  <a:gd name="connsiteX1" fmla="*/ 94718 w 3650074"/>
                  <a:gd name="connsiteY1" fmla="*/ 1010957 h 1919761"/>
                  <a:gd name="connsiteX2" fmla="*/ 879819 w 3650074"/>
                  <a:gd name="connsiteY2" fmla="*/ 1091565 h 1919761"/>
                  <a:gd name="connsiteX3" fmla="*/ 1788951 w 3650074"/>
                  <a:gd name="connsiteY3" fmla="*/ 1281800 h 1919761"/>
                  <a:gd name="connsiteX4" fmla="*/ 2312817 w 3650074"/>
                  <a:gd name="connsiteY4" fmla="*/ 1880090 h 1919761"/>
                  <a:gd name="connsiteX5" fmla="*/ 3435447 w 3650074"/>
                  <a:gd name="connsiteY5" fmla="*/ 1772321 h 1919761"/>
                  <a:gd name="connsiteX6" fmla="*/ 3643094 w 3650074"/>
                  <a:gd name="connsiteY6" fmla="*/ 1035786 h 1919761"/>
                  <a:gd name="connsiteX7" fmla="*/ 3322032 w 3650074"/>
                  <a:gd name="connsiteY7" fmla="*/ 262792 h 1919761"/>
                  <a:gd name="connsiteX8" fmla="*/ 1363273 w 3650074"/>
                  <a:gd name="connsiteY8" fmla="*/ 2751 h 1919761"/>
                  <a:gd name="connsiteX9" fmla="*/ 154964 w 3650074"/>
                  <a:gd name="connsiteY9" fmla="*/ 185568 h 1919761"/>
                  <a:gd name="connsiteX0" fmla="*/ 154964 w 3650075"/>
                  <a:gd name="connsiteY0" fmla="*/ 185568 h 1919761"/>
                  <a:gd name="connsiteX1" fmla="*/ 94718 w 3650075"/>
                  <a:gd name="connsiteY1" fmla="*/ 1010957 h 1919761"/>
                  <a:gd name="connsiteX2" fmla="*/ 879819 w 3650075"/>
                  <a:gd name="connsiteY2" fmla="*/ 1091565 h 1919761"/>
                  <a:gd name="connsiteX3" fmla="*/ 1788951 w 3650075"/>
                  <a:gd name="connsiteY3" fmla="*/ 1281800 h 1919761"/>
                  <a:gd name="connsiteX4" fmla="*/ 2312817 w 3650075"/>
                  <a:gd name="connsiteY4" fmla="*/ 1880090 h 1919761"/>
                  <a:gd name="connsiteX5" fmla="*/ 3435447 w 3650075"/>
                  <a:gd name="connsiteY5" fmla="*/ 1772321 h 1919761"/>
                  <a:gd name="connsiteX6" fmla="*/ 3643094 w 3650075"/>
                  <a:gd name="connsiteY6" fmla="*/ 1035786 h 1919761"/>
                  <a:gd name="connsiteX7" fmla="*/ 3322032 w 3650075"/>
                  <a:gd name="connsiteY7" fmla="*/ 262792 h 1919761"/>
                  <a:gd name="connsiteX8" fmla="*/ 1363273 w 3650075"/>
                  <a:gd name="connsiteY8" fmla="*/ 2751 h 1919761"/>
                  <a:gd name="connsiteX9" fmla="*/ 154964 w 3650075"/>
                  <a:gd name="connsiteY9" fmla="*/ 185568 h 1919761"/>
                  <a:gd name="connsiteX0" fmla="*/ 154964 w 3650075"/>
                  <a:gd name="connsiteY0" fmla="*/ 185568 h 1919761"/>
                  <a:gd name="connsiteX1" fmla="*/ 94718 w 3650075"/>
                  <a:gd name="connsiteY1" fmla="*/ 1010957 h 1919761"/>
                  <a:gd name="connsiteX2" fmla="*/ 879819 w 3650075"/>
                  <a:gd name="connsiteY2" fmla="*/ 1091565 h 1919761"/>
                  <a:gd name="connsiteX3" fmla="*/ 1788951 w 3650075"/>
                  <a:gd name="connsiteY3" fmla="*/ 1281800 h 1919761"/>
                  <a:gd name="connsiteX4" fmla="*/ 2312817 w 3650075"/>
                  <a:gd name="connsiteY4" fmla="*/ 1880090 h 1919761"/>
                  <a:gd name="connsiteX5" fmla="*/ 3435447 w 3650075"/>
                  <a:gd name="connsiteY5" fmla="*/ 1772321 h 1919761"/>
                  <a:gd name="connsiteX6" fmla="*/ 3643094 w 3650075"/>
                  <a:gd name="connsiteY6" fmla="*/ 1035786 h 1919761"/>
                  <a:gd name="connsiteX7" fmla="*/ 3322032 w 3650075"/>
                  <a:gd name="connsiteY7" fmla="*/ 262792 h 1919761"/>
                  <a:gd name="connsiteX8" fmla="*/ 1363273 w 3650075"/>
                  <a:gd name="connsiteY8" fmla="*/ 2751 h 1919761"/>
                  <a:gd name="connsiteX9" fmla="*/ 154964 w 3650075"/>
                  <a:gd name="connsiteY9" fmla="*/ 185568 h 1919761"/>
                  <a:gd name="connsiteX0" fmla="*/ 154964 w 3766715"/>
                  <a:gd name="connsiteY0" fmla="*/ 185568 h 1918994"/>
                  <a:gd name="connsiteX1" fmla="*/ 94718 w 3766715"/>
                  <a:gd name="connsiteY1" fmla="*/ 1010957 h 1918994"/>
                  <a:gd name="connsiteX2" fmla="*/ 879819 w 3766715"/>
                  <a:gd name="connsiteY2" fmla="*/ 1091565 h 1918994"/>
                  <a:gd name="connsiteX3" fmla="*/ 1788951 w 3766715"/>
                  <a:gd name="connsiteY3" fmla="*/ 1281800 h 1918994"/>
                  <a:gd name="connsiteX4" fmla="*/ 2312817 w 3766715"/>
                  <a:gd name="connsiteY4" fmla="*/ 1880090 h 1918994"/>
                  <a:gd name="connsiteX5" fmla="*/ 3435447 w 3766715"/>
                  <a:gd name="connsiteY5" fmla="*/ 1772321 h 1918994"/>
                  <a:gd name="connsiteX6" fmla="*/ 3764576 w 3766715"/>
                  <a:gd name="connsiteY6" fmla="*/ 1057165 h 1918994"/>
                  <a:gd name="connsiteX7" fmla="*/ 3322032 w 3766715"/>
                  <a:gd name="connsiteY7" fmla="*/ 262792 h 1918994"/>
                  <a:gd name="connsiteX8" fmla="*/ 1363273 w 3766715"/>
                  <a:gd name="connsiteY8" fmla="*/ 2751 h 1918994"/>
                  <a:gd name="connsiteX9" fmla="*/ 154964 w 3766715"/>
                  <a:gd name="connsiteY9" fmla="*/ 185568 h 1918994"/>
                  <a:gd name="connsiteX0" fmla="*/ 154964 w 3687784"/>
                  <a:gd name="connsiteY0" fmla="*/ 185568 h 1917875"/>
                  <a:gd name="connsiteX1" fmla="*/ 94718 w 3687784"/>
                  <a:gd name="connsiteY1" fmla="*/ 1010957 h 1917875"/>
                  <a:gd name="connsiteX2" fmla="*/ 879819 w 3687784"/>
                  <a:gd name="connsiteY2" fmla="*/ 1091565 h 1917875"/>
                  <a:gd name="connsiteX3" fmla="*/ 1788951 w 3687784"/>
                  <a:gd name="connsiteY3" fmla="*/ 1281800 h 1917875"/>
                  <a:gd name="connsiteX4" fmla="*/ 2312817 w 3687784"/>
                  <a:gd name="connsiteY4" fmla="*/ 1880090 h 1917875"/>
                  <a:gd name="connsiteX5" fmla="*/ 3435447 w 3687784"/>
                  <a:gd name="connsiteY5" fmla="*/ 1772321 h 1917875"/>
                  <a:gd name="connsiteX6" fmla="*/ 3683588 w 3687784"/>
                  <a:gd name="connsiteY6" fmla="*/ 1089234 h 1917875"/>
                  <a:gd name="connsiteX7" fmla="*/ 3322032 w 3687784"/>
                  <a:gd name="connsiteY7" fmla="*/ 262792 h 1917875"/>
                  <a:gd name="connsiteX8" fmla="*/ 1363273 w 3687784"/>
                  <a:gd name="connsiteY8" fmla="*/ 2751 h 1917875"/>
                  <a:gd name="connsiteX9" fmla="*/ 154964 w 3687784"/>
                  <a:gd name="connsiteY9" fmla="*/ 185568 h 1917875"/>
                  <a:gd name="connsiteX0" fmla="*/ 154964 w 3688155"/>
                  <a:gd name="connsiteY0" fmla="*/ 185568 h 3860469"/>
                  <a:gd name="connsiteX1" fmla="*/ 94718 w 3688155"/>
                  <a:gd name="connsiteY1" fmla="*/ 1010957 h 3860469"/>
                  <a:gd name="connsiteX2" fmla="*/ 879819 w 3688155"/>
                  <a:gd name="connsiteY2" fmla="*/ 1091565 h 3860469"/>
                  <a:gd name="connsiteX3" fmla="*/ 1788951 w 3688155"/>
                  <a:gd name="connsiteY3" fmla="*/ 1281800 h 3860469"/>
                  <a:gd name="connsiteX4" fmla="*/ 2272323 w 3688155"/>
                  <a:gd name="connsiteY4" fmla="*/ 3857628 h 3860469"/>
                  <a:gd name="connsiteX5" fmla="*/ 3435447 w 3688155"/>
                  <a:gd name="connsiteY5" fmla="*/ 1772321 h 3860469"/>
                  <a:gd name="connsiteX6" fmla="*/ 3683588 w 3688155"/>
                  <a:gd name="connsiteY6" fmla="*/ 1089234 h 3860469"/>
                  <a:gd name="connsiteX7" fmla="*/ 3322032 w 3688155"/>
                  <a:gd name="connsiteY7" fmla="*/ 262792 h 3860469"/>
                  <a:gd name="connsiteX8" fmla="*/ 1363273 w 3688155"/>
                  <a:gd name="connsiteY8" fmla="*/ 2751 h 3860469"/>
                  <a:gd name="connsiteX9" fmla="*/ 154964 w 3688155"/>
                  <a:gd name="connsiteY9" fmla="*/ 185568 h 3860469"/>
                  <a:gd name="connsiteX0" fmla="*/ 154964 w 3811059"/>
                  <a:gd name="connsiteY0" fmla="*/ 185568 h 4133956"/>
                  <a:gd name="connsiteX1" fmla="*/ 94718 w 3811059"/>
                  <a:gd name="connsiteY1" fmla="*/ 1010957 h 4133956"/>
                  <a:gd name="connsiteX2" fmla="*/ 879819 w 3811059"/>
                  <a:gd name="connsiteY2" fmla="*/ 1091565 h 4133956"/>
                  <a:gd name="connsiteX3" fmla="*/ 1788951 w 3811059"/>
                  <a:gd name="connsiteY3" fmla="*/ 1281800 h 4133956"/>
                  <a:gd name="connsiteX4" fmla="*/ 2272323 w 3811059"/>
                  <a:gd name="connsiteY4" fmla="*/ 3857628 h 4133956"/>
                  <a:gd name="connsiteX5" fmla="*/ 3708779 w 3811059"/>
                  <a:gd name="connsiteY5" fmla="*/ 3749859 h 4133956"/>
                  <a:gd name="connsiteX6" fmla="*/ 3683588 w 3811059"/>
                  <a:gd name="connsiteY6" fmla="*/ 1089234 h 4133956"/>
                  <a:gd name="connsiteX7" fmla="*/ 3322032 w 3811059"/>
                  <a:gd name="connsiteY7" fmla="*/ 262792 h 4133956"/>
                  <a:gd name="connsiteX8" fmla="*/ 1363273 w 3811059"/>
                  <a:gd name="connsiteY8" fmla="*/ 2751 h 4133956"/>
                  <a:gd name="connsiteX9" fmla="*/ 154964 w 3811059"/>
                  <a:gd name="connsiteY9" fmla="*/ 185568 h 4133956"/>
                  <a:gd name="connsiteX0" fmla="*/ 154964 w 3834450"/>
                  <a:gd name="connsiteY0" fmla="*/ 185568 h 4094105"/>
                  <a:gd name="connsiteX1" fmla="*/ 94718 w 3834450"/>
                  <a:gd name="connsiteY1" fmla="*/ 1010957 h 4094105"/>
                  <a:gd name="connsiteX2" fmla="*/ 879819 w 3834450"/>
                  <a:gd name="connsiteY2" fmla="*/ 1091565 h 4094105"/>
                  <a:gd name="connsiteX3" fmla="*/ 1788951 w 3834450"/>
                  <a:gd name="connsiteY3" fmla="*/ 1281800 h 4094105"/>
                  <a:gd name="connsiteX4" fmla="*/ 2272323 w 3834450"/>
                  <a:gd name="connsiteY4" fmla="*/ 3857628 h 4094105"/>
                  <a:gd name="connsiteX5" fmla="*/ 3739150 w 3834450"/>
                  <a:gd name="connsiteY5" fmla="*/ 3664345 h 4094105"/>
                  <a:gd name="connsiteX6" fmla="*/ 3683588 w 3834450"/>
                  <a:gd name="connsiteY6" fmla="*/ 1089234 h 4094105"/>
                  <a:gd name="connsiteX7" fmla="*/ 3322032 w 3834450"/>
                  <a:gd name="connsiteY7" fmla="*/ 262792 h 4094105"/>
                  <a:gd name="connsiteX8" fmla="*/ 1363273 w 3834450"/>
                  <a:gd name="connsiteY8" fmla="*/ 2751 h 4094105"/>
                  <a:gd name="connsiteX9" fmla="*/ 154964 w 3834450"/>
                  <a:gd name="connsiteY9" fmla="*/ 185568 h 4094105"/>
                  <a:gd name="connsiteX0" fmla="*/ 154964 w 3841890"/>
                  <a:gd name="connsiteY0" fmla="*/ 185568 h 4011616"/>
                  <a:gd name="connsiteX1" fmla="*/ 94718 w 3841890"/>
                  <a:gd name="connsiteY1" fmla="*/ 1010957 h 4011616"/>
                  <a:gd name="connsiteX2" fmla="*/ 879819 w 3841890"/>
                  <a:gd name="connsiteY2" fmla="*/ 1091565 h 4011616"/>
                  <a:gd name="connsiteX3" fmla="*/ 1788951 w 3841890"/>
                  <a:gd name="connsiteY3" fmla="*/ 1281800 h 4011616"/>
                  <a:gd name="connsiteX4" fmla="*/ 2171089 w 3841890"/>
                  <a:gd name="connsiteY4" fmla="*/ 3729356 h 4011616"/>
                  <a:gd name="connsiteX5" fmla="*/ 3739150 w 3841890"/>
                  <a:gd name="connsiteY5" fmla="*/ 3664345 h 4011616"/>
                  <a:gd name="connsiteX6" fmla="*/ 3683588 w 3841890"/>
                  <a:gd name="connsiteY6" fmla="*/ 1089234 h 4011616"/>
                  <a:gd name="connsiteX7" fmla="*/ 3322032 w 3841890"/>
                  <a:gd name="connsiteY7" fmla="*/ 262792 h 4011616"/>
                  <a:gd name="connsiteX8" fmla="*/ 1363273 w 3841890"/>
                  <a:gd name="connsiteY8" fmla="*/ 2751 h 4011616"/>
                  <a:gd name="connsiteX9" fmla="*/ 154964 w 3841890"/>
                  <a:gd name="connsiteY9" fmla="*/ 185568 h 4011616"/>
                  <a:gd name="connsiteX0" fmla="*/ 154964 w 3865114"/>
                  <a:gd name="connsiteY0" fmla="*/ 185568 h 4011616"/>
                  <a:gd name="connsiteX1" fmla="*/ 94718 w 3865114"/>
                  <a:gd name="connsiteY1" fmla="*/ 1010957 h 4011616"/>
                  <a:gd name="connsiteX2" fmla="*/ 879819 w 3865114"/>
                  <a:gd name="connsiteY2" fmla="*/ 1091565 h 4011616"/>
                  <a:gd name="connsiteX3" fmla="*/ 1788951 w 3865114"/>
                  <a:gd name="connsiteY3" fmla="*/ 1281800 h 4011616"/>
                  <a:gd name="connsiteX4" fmla="*/ 2171089 w 3865114"/>
                  <a:gd name="connsiteY4" fmla="*/ 3729356 h 4011616"/>
                  <a:gd name="connsiteX5" fmla="*/ 3739150 w 3865114"/>
                  <a:gd name="connsiteY5" fmla="*/ 3664345 h 4011616"/>
                  <a:gd name="connsiteX6" fmla="*/ 3754453 w 3865114"/>
                  <a:gd name="connsiteY6" fmla="*/ 1089234 h 4011616"/>
                  <a:gd name="connsiteX7" fmla="*/ 3322032 w 3865114"/>
                  <a:gd name="connsiteY7" fmla="*/ 262792 h 4011616"/>
                  <a:gd name="connsiteX8" fmla="*/ 1363273 w 3865114"/>
                  <a:gd name="connsiteY8" fmla="*/ 2751 h 4011616"/>
                  <a:gd name="connsiteX9" fmla="*/ 154964 w 3865114"/>
                  <a:gd name="connsiteY9" fmla="*/ 185568 h 4011616"/>
                  <a:gd name="connsiteX0" fmla="*/ 154964 w 3865113"/>
                  <a:gd name="connsiteY0" fmla="*/ 185568 h 4011616"/>
                  <a:gd name="connsiteX1" fmla="*/ 94718 w 3865113"/>
                  <a:gd name="connsiteY1" fmla="*/ 1010957 h 4011616"/>
                  <a:gd name="connsiteX2" fmla="*/ 879819 w 3865113"/>
                  <a:gd name="connsiteY2" fmla="*/ 1091565 h 4011616"/>
                  <a:gd name="connsiteX3" fmla="*/ 1788951 w 3865113"/>
                  <a:gd name="connsiteY3" fmla="*/ 1281800 h 4011616"/>
                  <a:gd name="connsiteX4" fmla="*/ 2171089 w 3865113"/>
                  <a:gd name="connsiteY4" fmla="*/ 3729356 h 4011616"/>
                  <a:gd name="connsiteX5" fmla="*/ 3739150 w 3865113"/>
                  <a:gd name="connsiteY5" fmla="*/ 3664345 h 4011616"/>
                  <a:gd name="connsiteX6" fmla="*/ 3754453 w 3865113"/>
                  <a:gd name="connsiteY6" fmla="*/ 1089234 h 4011616"/>
                  <a:gd name="connsiteX7" fmla="*/ 3322032 w 3865113"/>
                  <a:gd name="connsiteY7" fmla="*/ 262792 h 4011616"/>
                  <a:gd name="connsiteX8" fmla="*/ 1363273 w 3865113"/>
                  <a:gd name="connsiteY8" fmla="*/ 2751 h 4011616"/>
                  <a:gd name="connsiteX9" fmla="*/ 154964 w 3865113"/>
                  <a:gd name="connsiteY9" fmla="*/ 185568 h 4011616"/>
                  <a:gd name="connsiteX0" fmla="*/ 154964 w 3881152"/>
                  <a:gd name="connsiteY0" fmla="*/ 185568 h 4010986"/>
                  <a:gd name="connsiteX1" fmla="*/ 94718 w 3881152"/>
                  <a:gd name="connsiteY1" fmla="*/ 1010957 h 4010986"/>
                  <a:gd name="connsiteX2" fmla="*/ 879819 w 3881152"/>
                  <a:gd name="connsiteY2" fmla="*/ 1091565 h 4010986"/>
                  <a:gd name="connsiteX3" fmla="*/ 1788951 w 3881152"/>
                  <a:gd name="connsiteY3" fmla="*/ 1281800 h 4010986"/>
                  <a:gd name="connsiteX4" fmla="*/ 2171089 w 3881152"/>
                  <a:gd name="connsiteY4" fmla="*/ 3729356 h 4010986"/>
                  <a:gd name="connsiteX5" fmla="*/ 3739150 w 3881152"/>
                  <a:gd name="connsiteY5" fmla="*/ 3664345 h 4010986"/>
                  <a:gd name="connsiteX6" fmla="*/ 3794946 w 3881152"/>
                  <a:gd name="connsiteY6" fmla="*/ 1099923 h 4010986"/>
                  <a:gd name="connsiteX7" fmla="*/ 3322032 w 3881152"/>
                  <a:gd name="connsiteY7" fmla="*/ 262792 h 4010986"/>
                  <a:gd name="connsiteX8" fmla="*/ 1363273 w 3881152"/>
                  <a:gd name="connsiteY8" fmla="*/ 2751 h 4010986"/>
                  <a:gd name="connsiteX9" fmla="*/ 154964 w 3881152"/>
                  <a:gd name="connsiteY9" fmla="*/ 185568 h 4010986"/>
                  <a:gd name="connsiteX0" fmla="*/ 154964 w 3881152"/>
                  <a:gd name="connsiteY0" fmla="*/ 185568 h 4010985"/>
                  <a:gd name="connsiteX1" fmla="*/ 94718 w 3881152"/>
                  <a:gd name="connsiteY1" fmla="*/ 1010957 h 4010985"/>
                  <a:gd name="connsiteX2" fmla="*/ 879819 w 3881152"/>
                  <a:gd name="connsiteY2" fmla="*/ 1091565 h 4010985"/>
                  <a:gd name="connsiteX3" fmla="*/ 1788951 w 3881152"/>
                  <a:gd name="connsiteY3" fmla="*/ 1281800 h 4010985"/>
                  <a:gd name="connsiteX4" fmla="*/ 2171089 w 3881152"/>
                  <a:gd name="connsiteY4" fmla="*/ 3729356 h 4010985"/>
                  <a:gd name="connsiteX5" fmla="*/ 3739150 w 3881152"/>
                  <a:gd name="connsiteY5" fmla="*/ 3664345 h 4010985"/>
                  <a:gd name="connsiteX6" fmla="*/ 3794946 w 3881152"/>
                  <a:gd name="connsiteY6" fmla="*/ 1099923 h 4010985"/>
                  <a:gd name="connsiteX7" fmla="*/ 3322032 w 3881152"/>
                  <a:gd name="connsiteY7" fmla="*/ 262792 h 4010985"/>
                  <a:gd name="connsiteX8" fmla="*/ 1363273 w 3881152"/>
                  <a:gd name="connsiteY8" fmla="*/ 2751 h 4010985"/>
                  <a:gd name="connsiteX9" fmla="*/ 154964 w 3881152"/>
                  <a:gd name="connsiteY9" fmla="*/ 185568 h 4010985"/>
                  <a:gd name="connsiteX0" fmla="*/ 155625 w 3881813"/>
                  <a:gd name="connsiteY0" fmla="*/ 185568 h 4010985"/>
                  <a:gd name="connsiteX1" fmla="*/ 95379 w 3881813"/>
                  <a:gd name="connsiteY1" fmla="*/ 1010957 h 4010985"/>
                  <a:gd name="connsiteX2" fmla="*/ 890604 w 3881813"/>
                  <a:gd name="connsiteY2" fmla="*/ 1048807 h 4010985"/>
                  <a:gd name="connsiteX3" fmla="*/ 1789612 w 3881813"/>
                  <a:gd name="connsiteY3" fmla="*/ 1281800 h 4010985"/>
                  <a:gd name="connsiteX4" fmla="*/ 2171750 w 3881813"/>
                  <a:gd name="connsiteY4" fmla="*/ 3729356 h 4010985"/>
                  <a:gd name="connsiteX5" fmla="*/ 3739811 w 3881813"/>
                  <a:gd name="connsiteY5" fmla="*/ 3664345 h 4010985"/>
                  <a:gd name="connsiteX6" fmla="*/ 3795607 w 3881813"/>
                  <a:gd name="connsiteY6" fmla="*/ 1099923 h 4010985"/>
                  <a:gd name="connsiteX7" fmla="*/ 3322693 w 3881813"/>
                  <a:gd name="connsiteY7" fmla="*/ 262792 h 4010985"/>
                  <a:gd name="connsiteX8" fmla="*/ 1363934 w 3881813"/>
                  <a:gd name="connsiteY8" fmla="*/ 2751 h 4010985"/>
                  <a:gd name="connsiteX9" fmla="*/ 155625 w 3881813"/>
                  <a:gd name="connsiteY9" fmla="*/ 185568 h 4010985"/>
                  <a:gd name="connsiteX0" fmla="*/ 155625 w 3881813"/>
                  <a:gd name="connsiteY0" fmla="*/ 185568 h 4010985"/>
                  <a:gd name="connsiteX1" fmla="*/ 95379 w 3881813"/>
                  <a:gd name="connsiteY1" fmla="*/ 1010957 h 4010985"/>
                  <a:gd name="connsiteX2" fmla="*/ 890604 w 3881813"/>
                  <a:gd name="connsiteY2" fmla="*/ 1048807 h 4010985"/>
                  <a:gd name="connsiteX3" fmla="*/ 1789612 w 3881813"/>
                  <a:gd name="connsiteY3" fmla="*/ 1281800 h 4010985"/>
                  <a:gd name="connsiteX4" fmla="*/ 2171750 w 3881813"/>
                  <a:gd name="connsiteY4" fmla="*/ 3729356 h 4010985"/>
                  <a:gd name="connsiteX5" fmla="*/ 3739811 w 3881813"/>
                  <a:gd name="connsiteY5" fmla="*/ 3664345 h 4010985"/>
                  <a:gd name="connsiteX6" fmla="*/ 3795607 w 3881813"/>
                  <a:gd name="connsiteY6" fmla="*/ 1099923 h 4010985"/>
                  <a:gd name="connsiteX7" fmla="*/ 3322693 w 3881813"/>
                  <a:gd name="connsiteY7" fmla="*/ 262792 h 4010985"/>
                  <a:gd name="connsiteX8" fmla="*/ 1363934 w 3881813"/>
                  <a:gd name="connsiteY8" fmla="*/ 2751 h 4010985"/>
                  <a:gd name="connsiteX9" fmla="*/ 155625 w 3881813"/>
                  <a:gd name="connsiteY9" fmla="*/ 185568 h 4010985"/>
                  <a:gd name="connsiteX0" fmla="*/ 155625 w 3881813"/>
                  <a:gd name="connsiteY0" fmla="*/ 185568 h 4010985"/>
                  <a:gd name="connsiteX1" fmla="*/ 95379 w 3881813"/>
                  <a:gd name="connsiteY1" fmla="*/ 1010957 h 4010985"/>
                  <a:gd name="connsiteX2" fmla="*/ 890604 w 3881813"/>
                  <a:gd name="connsiteY2" fmla="*/ 1048807 h 4010985"/>
                  <a:gd name="connsiteX3" fmla="*/ 1789612 w 3881813"/>
                  <a:gd name="connsiteY3" fmla="*/ 1281800 h 4010985"/>
                  <a:gd name="connsiteX4" fmla="*/ 2171750 w 3881813"/>
                  <a:gd name="connsiteY4" fmla="*/ 3729356 h 4010985"/>
                  <a:gd name="connsiteX5" fmla="*/ 3739811 w 3881813"/>
                  <a:gd name="connsiteY5" fmla="*/ 3664345 h 4010985"/>
                  <a:gd name="connsiteX6" fmla="*/ 3795607 w 3881813"/>
                  <a:gd name="connsiteY6" fmla="*/ 1099923 h 4010985"/>
                  <a:gd name="connsiteX7" fmla="*/ 3322693 w 3881813"/>
                  <a:gd name="connsiteY7" fmla="*/ 262792 h 4010985"/>
                  <a:gd name="connsiteX8" fmla="*/ 1363934 w 3881813"/>
                  <a:gd name="connsiteY8" fmla="*/ 2751 h 4010985"/>
                  <a:gd name="connsiteX9" fmla="*/ 155625 w 3881813"/>
                  <a:gd name="connsiteY9" fmla="*/ 185568 h 4010985"/>
                  <a:gd name="connsiteX0" fmla="*/ 217679 w 3943867"/>
                  <a:gd name="connsiteY0" fmla="*/ 185568 h 4010985"/>
                  <a:gd name="connsiteX1" fmla="*/ 157433 w 3943867"/>
                  <a:gd name="connsiteY1" fmla="*/ 1010957 h 4010985"/>
                  <a:gd name="connsiteX2" fmla="*/ 1851666 w 3943867"/>
                  <a:gd name="connsiteY2" fmla="*/ 1281800 h 4010985"/>
                  <a:gd name="connsiteX3" fmla="*/ 2233804 w 3943867"/>
                  <a:gd name="connsiteY3" fmla="*/ 3729356 h 4010985"/>
                  <a:gd name="connsiteX4" fmla="*/ 3801865 w 3943867"/>
                  <a:gd name="connsiteY4" fmla="*/ 3664345 h 4010985"/>
                  <a:gd name="connsiteX5" fmla="*/ 3857661 w 3943867"/>
                  <a:gd name="connsiteY5" fmla="*/ 1099923 h 4010985"/>
                  <a:gd name="connsiteX6" fmla="*/ 3384747 w 3943867"/>
                  <a:gd name="connsiteY6" fmla="*/ 262792 h 4010985"/>
                  <a:gd name="connsiteX7" fmla="*/ 1425988 w 3943867"/>
                  <a:gd name="connsiteY7" fmla="*/ 2751 h 4010985"/>
                  <a:gd name="connsiteX8" fmla="*/ 217679 w 3943867"/>
                  <a:gd name="connsiteY8" fmla="*/ 185568 h 401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3867" h="4010985">
                    <a:moveTo>
                      <a:pt x="217679" y="185568"/>
                    </a:moveTo>
                    <a:cubicBezTo>
                      <a:pt x="6253" y="353602"/>
                      <a:pt x="-114898" y="828252"/>
                      <a:pt x="157433" y="1010957"/>
                    </a:cubicBezTo>
                    <a:cubicBezTo>
                      <a:pt x="429764" y="1193662"/>
                      <a:pt x="1505604" y="828734"/>
                      <a:pt x="1851666" y="1281800"/>
                    </a:cubicBezTo>
                    <a:cubicBezTo>
                      <a:pt x="2197728" y="1734866"/>
                      <a:pt x="1908771" y="3332265"/>
                      <a:pt x="2233804" y="3729356"/>
                    </a:cubicBezTo>
                    <a:cubicBezTo>
                      <a:pt x="2558837" y="4126447"/>
                      <a:pt x="3531222" y="4102584"/>
                      <a:pt x="3801865" y="3664345"/>
                    </a:cubicBezTo>
                    <a:cubicBezTo>
                      <a:pt x="4072508" y="3226106"/>
                      <a:pt x="3876564" y="1351511"/>
                      <a:pt x="3857661" y="1099923"/>
                    </a:cubicBezTo>
                    <a:cubicBezTo>
                      <a:pt x="3838762" y="837646"/>
                      <a:pt x="3752906" y="434964"/>
                      <a:pt x="3384747" y="262792"/>
                    </a:cubicBezTo>
                    <a:cubicBezTo>
                      <a:pt x="3016588" y="90620"/>
                      <a:pt x="1953833" y="15622"/>
                      <a:pt x="1425988" y="2751"/>
                    </a:cubicBezTo>
                    <a:cubicBezTo>
                      <a:pt x="898143" y="-10120"/>
                      <a:pt x="429105" y="17534"/>
                      <a:pt x="217679" y="1855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tint val="66000"/>
                      <a:satMod val="160000"/>
                      <a:alpha val="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FF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2249786" y="1937440"/>
                <a:ext cx="66090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8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218098" y="2734144"/>
                <a:ext cx="72427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249786" y="3530847"/>
                <a:ext cx="66090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259663" y="1937439"/>
                <a:ext cx="79217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259663" y="2734142"/>
                <a:ext cx="79217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218923" y="3530845"/>
                <a:ext cx="873659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042380" y="4327549"/>
                <a:ext cx="1226745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624951" y="998146"/>
                <a:ext cx="182428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Hydrogen Donor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666718" y="998146"/>
                <a:ext cx="2100137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Hydrogen Acceptor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329901" y="1113470"/>
              <a:ext cx="1416151" cy="1351157"/>
              <a:chOff x="8080925" y="1113470"/>
              <a:chExt cx="1416151" cy="1351157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8615070" y="1113470"/>
                <a:ext cx="882006" cy="1351157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076" h="1749920">
                    <a:moveTo>
                      <a:pt x="198517" y="199294"/>
                    </a:moveTo>
                    <a:cubicBezTo>
                      <a:pt x="75621" y="345659"/>
                      <a:pt x="14911" y="653477"/>
                      <a:pt x="4349" y="878305"/>
                    </a:cubicBezTo>
                    <a:cubicBezTo>
                      <a:pt x="-6213" y="1103133"/>
                      <a:pt x="-8878" y="1403078"/>
                      <a:pt x="135143" y="1548261"/>
                    </a:cubicBezTo>
                    <a:cubicBezTo>
                      <a:pt x="279164" y="1693444"/>
                      <a:pt x="645155" y="1744876"/>
                      <a:pt x="868474" y="1749403"/>
                    </a:cubicBezTo>
                    <a:cubicBezTo>
                      <a:pt x="1091793" y="1753930"/>
                      <a:pt x="1349196" y="1731385"/>
                      <a:pt x="1475056" y="1575421"/>
                    </a:cubicBezTo>
                    <a:cubicBezTo>
                      <a:pt x="1600916" y="1419457"/>
                      <a:pt x="1632689" y="1044481"/>
                      <a:pt x="1623636" y="813618"/>
                    </a:cubicBezTo>
                    <a:cubicBezTo>
                      <a:pt x="1614583" y="582755"/>
                      <a:pt x="1548992" y="329061"/>
                      <a:pt x="1420735" y="190241"/>
                    </a:cubicBezTo>
                    <a:cubicBezTo>
                      <a:pt x="1292478" y="51421"/>
                      <a:pt x="943919" y="-2900"/>
                      <a:pt x="741725" y="118"/>
                    </a:cubicBezTo>
                    <a:cubicBezTo>
                      <a:pt x="539531" y="3136"/>
                      <a:pt x="321413" y="52930"/>
                      <a:pt x="198517" y="1992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799975" y="1312644"/>
                <a:ext cx="48887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799974" y="1855854"/>
                <a:ext cx="48887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8080925" y="1584366"/>
                <a:ext cx="488872" cy="479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solidFill>
                      <a:schemeClr val="tx1"/>
                    </a:solidFill>
                  </a:rPr>
                  <a:t>+</a:t>
                </a:r>
                <a:endParaRPr lang="en-US" sz="60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754999" y="2099723"/>
              <a:ext cx="1613682" cy="2543977"/>
              <a:chOff x="6293276" y="2099723"/>
              <a:chExt cx="1613682" cy="254397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293276" y="2099723"/>
                <a:ext cx="1613682" cy="2543977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  <a:gd name="connsiteX0" fmla="*/ 198517 w 1812020"/>
                  <a:gd name="connsiteY0" fmla="*/ 199294 h 1749406"/>
                  <a:gd name="connsiteX1" fmla="*/ 4349 w 1812020"/>
                  <a:gd name="connsiteY1" fmla="*/ 878305 h 1749406"/>
                  <a:gd name="connsiteX2" fmla="*/ 135143 w 1812020"/>
                  <a:gd name="connsiteY2" fmla="*/ 1548261 h 1749406"/>
                  <a:gd name="connsiteX3" fmla="*/ 868474 w 1812020"/>
                  <a:gd name="connsiteY3" fmla="*/ 1749403 h 1749406"/>
                  <a:gd name="connsiteX4" fmla="*/ 1773378 w 1812020"/>
                  <a:gd name="connsiteY4" fmla="*/ 1550862 h 1749406"/>
                  <a:gd name="connsiteX5" fmla="*/ 1623636 w 1812020"/>
                  <a:gd name="connsiteY5" fmla="*/ 813618 h 1749406"/>
                  <a:gd name="connsiteX6" fmla="*/ 1420735 w 1812020"/>
                  <a:gd name="connsiteY6" fmla="*/ 190241 h 1749406"/>
                  <a:gd name="connsiteX7" fmla="*/ 741725 w 1812020"/>
                  <a:gd name="connsiteY7" fmla="*/ 118 h 1749406"/>
                  <a:gd name="connsiteX8" fmla="*/ 198517 w 1812020"/>
                  <a:gd name="connsiteY8" fmla="*/ 199294 h 1749406"/>
                  <a:gd name="connsiteX0" fmla="*/ 198517 w 1800323"/>
                  <a:gd name="connsiteY0" fmla="*/ 199294 h 1749407"/>
                  <a:gd name="connsiteX1" fmla="*/ 4349 w 1800323"/>
                  <a:gd name="connsiteY1" fmla="*/ 878305 h 1749407"/>
                  <a:gd name="connsiteX2" fmla="*/ 135143 w 1800323"/>
                  <a:gd name="connsiteY2" fmla="*/ 1548261 h 1749407"/>
                  <a:gd name="connsiteX3" fmla="*/ 868474 w 1800323"/>
                  <a:gd name="connsiteY3" fmla="*/ 1749403 h 1749407"/>
                  <a:gd name="connsiteX4" fmla="*/ 1773378 w 1800323"/>
                  <a:gd name="connsiteY4" fmla="*/ 1550862 h 1749407"/>
                  <a:gd name="connsiteX5" fmla="*/ 1623636 w 1800323"/>
                  <a:gd name="connsiteY5" fmla="*/ 813618 h 1749407"/>
                  <a:gd name="connsiteX6" fmla="*/ 1420735 w 1800323"/>
                  <a:gd name="connsiteY6" fmla="*/ 190241 h 1749407"/>
                  <a:gd name="connsiteX7" fmla="*/ 741725 w 1800323"/>
                  <a:gd name="connsiteY7" fmla="*/ 118 h 1749407"/>
                  <a:gd name="connsiteX8" fmla="*/ 198517 w 1800323"/>
                  <a:gd name="connsiteY8" fmla="*/ 199294 h 1749407"/>
                  <a:gd name="connsiteX0" fmla="*/ 198517 w 1798554"/>
                  <a:gd name="connsiteY0" fmla="*/ 199272 h 1749385"/>
                  <a:gd name="connsiteX1" fmla="*/ 4349 w 1798554"/>
                  <a:gd name="connsiteY1" fmla="*/ 878283 h 1749385"/>
                  <a:gd name="connsiteX2" fmla="*/ 135143 w 1798554"/>
                  <a:gd name="connsiteY2" fmla="*/ 1548239 h 1749385"/>
                  <a:gd name="connsiteX3" fmla="*/ 868474 w 1798554"/>
                  <a:gd name="connsiteY3" fmla="*/ 1749381 h 1749385"/>
                  <a:gd name="connsiteX4" fmla="*/ 1773378 w 1798554"/>
                  <a:gd name="connsiteY4" fmla="*/ 1550840 h 1749385"/>
                  <a:gd name="connsiteX5" fmla="*/ 1623636 w 1798554"/>
                  <a:gd name="connsiteY5" fmla="*/ 813596 h 1749385"/>
                  <a:gd name="connsiteX6" fmla="*/ 1540064 w 1798554"/>
                  <a:gd name="connsiteY6" fmla="*/ 184079 h 1749385"/>
                  <a:gd name="connsiteX7" fmla="*/ 741725 w 1798554"/>
                  <a:gd name="connsiteY7" fmla="*/ 96 h 1749385"/>
                  <a:gd name="connsiteX8" fmla="*/ 198517 w 1798554"/>
                  <a:gd name="connsiteY8" fmla="*/ 199272 h 1749385"/>
                  <a:gd name="connsiteX0" fmla="*/ 198517 w 1817622"/>
                  <a:gd name="connsiteY0" fmla="*/ 199272 h 1749384"/>
                  <a:gd name="connsiteX1" fmla="*/ 4349 w 1817622"/>
                  <a:gd name="connsiteY1" fmla="*/ 878283 h 1749384"/>
                  <a:gd name="connsiteX2" fmla="*/ 135143 w 1817622"/>
                  <a:gd name="connsiteY2" fmla="*/ 1548239 h 1749384"/>
                  <a:gd name="connsiteX3" fmla="*/ 868474 w 1817622"/>
                  <a:gd name="connsiteY3" fmla="*/ 1749381 h 1749384"/>
                  <a:gd name="connsiteX4" fmla="*/ 1773378 w 1817622"/>
                  <a:gd name="connsiteY4" fmla="*/ 1550840 h 1749384"/>
                  <a:gd name="connsiteX5" fmla="*/ 1663413 w 1817622"/>
                  <a:gd name="connsiteY5" fmla="*/ 825876 h 1749384"/>
                  <a:gd name="connsiteX6" fmla="*/ 1540064 w 1817622"/>
                  <a:gd name="connsiteY6" fmla="*/ 184079 h 1749384"/>
                  <a:gd name="connsiteX7" fmla="*/ 741725 w 1817622"/>
                  <a:gd name="connsiteY7" fmla="*/ 96 h 1749384"/>
                  <a:gd name="connsiteX8" fmla="*/ 198517 w 1817622"/>
                  <a:gd name="connsiteY8" fmla="*/ 199272 h 1749384"/>
                  <a:gd name="connsiteX0" fmla="*/ 111074 w 1730179"/>
                  <a:gd name="connsiteY0" fmla="*/ 199272 h 1749384"/>
                  <a:gd name="connsiteX1" fmla="*/ 76012 w 1730179"/>
                  <a:gd name="connsiteY1" fmla="*/ 872143 h 1749384"/>
                  <a:gd name="connsiteX2" fmla="*/ 47700 w 1730179"/>
                  <a:gd name="connsiteY2" fmla="*/ 1548239 h 1749384"/>
                  <a:gd name="connsiteX3" fmla="*/ 781031 w 1730179"/>
                  <a:gd name="connsiteY3" fmla="*/ 1749381 h 1749384"/>
                  <a:gd name="connsiteX4" fmla="*/ 1685935 w 1730179"/>
                  <a:gd name="connsiteY4" fmla="*/ 1550840 h 1749384"/>
                  <a:gd name="connsiteX5" fmla="*/ 1575970 w 1730179"/>
                  <a:gd name="connsiteY5" fmla="*/ 825876 h 1749384"/>
                  <a:gd name="connsiteX6" fmla="*/ 1452621 w 1730179"/>
                  <a:gd name="connsiteY6" fmla="*/ 184079 h 1749384"/>
                  <a:gd name="connsiteX7" fmla="*/ 654282 w 1730179"/>
                  <a:gd name="connsiteY7" fmla="*/ 96 h 1749384"/>
                  <a:gd name="connsiteX8" fmla="*/ 111074 w 1730179"/>
                  <a:gd name="connsiteY8" fmla="*/ 199272 h 1749384"/>
                  <a:gd name="connsiteX0" fmla="*/ 79947 w 1699052"/>
                  <a:gd name="connsiteY0" fmla="*/ 199272 h 1749414"/>
                  <a:gd name="connsiteX1" fmla="*/ 44885 w 1699052"/>
                  <a:gd name="connsiteY1" fmla="*/ 872143 h 1749414"/>
                  <a:gd name="connsiteX2" fmla="*/ 56349 w 1699052"/>
                  <a:gd name="connsiteY2" fmla="*/ 1542099 h 1749414"/>
                  <a:gd name="connsiteX3" fmla="*/ 749904 w 1699052"/>
                  <a:gd name="connsiteY3" fmla="*/ 1749381 h 1749414"/>
                  <a:gd name="connsiteX4" fmla="*/ 1654808 w 1699052"/>
                  <a:gd name="connsiteY4" fmla="*/ 1550840 h 1749414"/>
                  <a:gd name="connsiteX5" fmla="*/ 1544843 w 1699052"/>
                  <a:gd name="connsiteY5" fmla="*/ 825876 h 1749414"/>
                  <a:gd name="connsiteX6" fmla="*/ 1421494 w 1699052"/>
                  <a:gd name="connsiteY6" fmla="*/ 184079 h 1749414"/>
                  <a:gd name="connsiteX7" fmla="*/ 623155 w 1699052"/>
                  <a:gd name="connsiteY7" fmla="*/ 96 h 1749414"/>
                  <a:gd name="connsiteX8" fmla="*/ 79947 w 1699052"/>
                  <a:gd name="connsiteY8" fmla="*/ 199272 h 1749414"/>
                  <a:gd name="connsiteX0" fmla="*/ 146430 w 1765535"/>
                  <a:gd name="connsiteY0" fmla="*/ 199272 h 1749414"/>
                  <a:gd name="connsiteX1" fmla="*/ 1983 w 1765535"/>
                  <a:gd name="connsiteY1" fmla="*/ 884422 h 1749414"/>
                  <a:gd name="connsiteX2" fmla="*/ 122832 w 1765535"/>
                  <a:gd name="connsiteY2" fmla="*/ 1542099 h 1749414"/>
                  <a:gd name="connsiteX3" fmla="*/ 816387 w 1765535"/>
                  <a:gd name="connsiteY3" fmla="*/ 1749381 h 1749414"/>
                  <a:gd name="connsiteX4" fmla="*/ 1721291 w 1765535"/>
                  <a:gd name="connsiteY4" fmla="*/ 1550840 h 1749414"/>
                  <a:gd name="connsiteX5" fmla="*/ 1611326 w 1765535"/>
                  <a:gd name="connsiteY5" fmla="*/ 825876 h 1749414"/>
                  <a:gd name="connsiteX6" fmla="*/ 1487977 w 1765535"/>
                  <a:gd name="connsiteY6" fmla="*/ 184079 h 1749414"/>
                  <a:gd name="connsiteX7" fmla="*/ 689638 w 1765535"/>
                  <a:gd name="connsiteY7" fmla="*/ 96 h 1749414"/>
                  <a:gd name="connsiteX8" fmla="*/ 146430 w 1765535"/>
                  <a:gd name="connsiteY8" fmla="*/ 199272 h 1749414"/>
                  <a:gd name="connsiteX0" fmla="*/ 252756 w 1772420"/>
                  <a:gd name="connsiteY0" fmla="*/ 211742 h 1749604"/>
                  <a:gd name="connsiteX1" fmla="*/ 8868 w 1772420"/>
                  <a:gd name="connsiteY1" fmla="*/ 884612 h 1749604"/>
                  <a:gd name="connsiteX2" fmla="*/ 129717 w 1772420"/>
                  <a:gd name="connsiteY2" fmla="*/ 1542289 h 1749604"/>
                  <a:gd name="connsiteX3" fmla="*/ 823272 w 1772420"/>
                  <a:gd name="connsiteY3" fmla="*/ 1749571 h 1749604"/>
                  <a:gd name="connsiteX4" fmla="*/ 1728176 w 1772420"/>
                  <a:gd name="connsiteY4" fmla="*/ 1551030 h 1749604"/>
                  <a:gd name="connsiteX5" fmla="*/ 1618211 w 1772420"/>
                  <a:gd name="connsiteY5" fmla="*/ 826066 h 1749604"/>
                  <a:gd name="connsiteX6" fmla="*/ 1494862 w 1772420"/>
                  <a:gd name="connsiteY6" fmla="*/ 184269 h 1749604"/>
                  <a:gd name="connsiteX7" fmla="*/ 696523 w 1772420"/>
                  <a:gd name="connsiteY7" fmla="*/ 286 h 1749604"/>
                  <a:gd name="connsiteX8" fmla="*/ 252756 w 1772420"/>
                  <a:gd name="connsiteY8" fmla="*/ 211742 h 1749604"/>
                  <a:gd name="connsiteX0" fmla="*/ 252756 w 1772420"/>
                  <a:gd name="connsiteY0" fmla="*/ 187392 h 1725254"/>
                  <a:gd name="connsiteX1" fmla="*/ 8868 w 1772420"/>
                  <a:gd name="connsiteY1" fmla="*/ 860262 h 1725254"/>
                  <a:gd name="connsiteX2" fmla="*/ 129717 w 1772420"/>
                  <a:gd name="connsiteY2" fmla="*/ 1517939 h 1725254"/>
                  <a:gd name="connsiteX3" fmla="*/ 823272 w 1772420"/>
                  <a:gd name="connsiteY3" fmla="*/ 1725221 h 1725254"/>
                  <a:gd name="connsiteX4" fmla="*/ 1728176 w 1772420"/>
                  <a:gd name="connsiteY4" fmla="*/ 1526680 h 1725254"/>
                  <a:gd name="connsiteX5" fmla="*/ 1618211 w 1772420"/>
                  <a:gd name="connsiteY5" fmla="*/ 801716 h 1725254"/>
                  <a:gd name="connsiteX6" fmla="*/ 1494862 w 1772420"/>
                  <a:gd name="connsiteY6" fmla="*/ 159919 h 1725254"/>
                  <a:gd name="connsiteX7" fmla="*/ 855628 w 1772420"/>
                  <a:gd name="connsiteY7" fmla="*/ 496 h 1725254"/>
                  <a:gd name="connsiteX8" fmla="*/ 252756 w 1772420"/>
                  <a:gd name="connsiteY8" fmla="*/ 187392 h 172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2420" h="1725254">
                    <a:moveTo>
                      <a:pt x="252756" y="187392"/>
                    </a:moveTo>
                    <a:cubicBezTo>
                      <a:pt x="111629" y="330686"/>
                      <a:pt x="29374" y="638504"/>
                      <a:pt x="8868" y="860262"/>
                    </a:cubicBezTo>
                    <a:cubicBezTo>
                      <a:pt x="-11638" y="1082020"/>
                      <a:pt x="-6017" y="1373779"/>
                      <a:pt x="129717" y="1517939"/>
                    </a:cubicBezTo>
                    <a:cubicBezTo>
                      <a:pt x="265451" y="1662099"/>
                      <a:pt x="556862" y="1723764"/>
                      <a:pt x="823272" y="1725221"/>
                    </a:cubicBezTo>
                    <a:cubicBezTo>
                      <a:pt x="1089682" y="1726678"/>
                      <a:pt x="1595686" y="1680598"/>
                      <a:pt x="1728176" y="1526680"/>
                    </a:cubicBezTo>
                    <a:cubicBezTo>
                      <a:pt x="1860666" y="1372763"/>
                      <a:pt x="1657097" y="1029510"/>
                      <a:pt x="1618211" y="801716"/>
                    </a:cubicBezTo>
                    <a:cubicBezTo>
                      <a:pt x="1579325" y="573923"/>
                      <a:pt x="1623119" y="298739"/>
                      <a:pt x="1494862" y="159919"/>
                    </a:cubicBezTo>
                    <a:cubicBezTo>
                      <a:pt x="1366605" y="21099"/>
                      <a:pt x="1062646" y="-4083"/>
                      <a:pt x="855628" y="496"/>
                    </a:cubicBezTo>
                    <a:cubicBezTo>
                      <a:pt x="648610" y="5075"/>
                      <a:pt x="393883" y="44098"/>
                      <a:pt x="252756" y="18739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680731" y="2299575"/>
                <a:ext cx="92343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680731" y="2833732"/>
                <a:ext cx="923438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625314" y="3367889"/>
                <a:ext cx="103427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461994" y="3902046"/>
                <a:ext cx="1360913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329901" y="2891928"/>
              <a:ext cx="1416151" cy="880261"/>
              <a:chOff x="8062814" y="2851960"/>
              <a:chExt cx="1416151" cy="8802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8596959" y="2851960"/>
                <a:ext cx="882006" cy="880261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076" h="1749920">
                    <a:moveTo>
                      <a:pt x="198517" y="199294"/>
                    </a:moveTo>
                    <a:cubicBezTo>
                      <a:pt x="75621" y="345659"/>
                      <a:pt x="14911" y="653477"/>
                      <a:pt x="4349" y="878305"/>
                    </a:cubicBezTo>
                    <a:cubicBezTo>
                      <a:pt x="-6213" y="1103133"/>
                      <a:pt x="-8878" y="1403078"/>
                      <a:pt x="135143" y="1548261"/>
                    </a:cubicBezTo>
                    <a:cubicBezTo>
                      <a:pt x="279164" y="1693444"/>
                      <a:pt x="645155" y="1744876"/>
                      <a:pt x="868474" y="1749403"/>
                    </a:cubicBezTo>
                    <a:cubicBezTo>
                      <a:pt x="1091793" y="1753930"/>
                      <a:pt x="1349196" y="1731385"/>
                      <a:pt x="1475056" y="1575421"/>
                    </a:cubicBezTo>
                    <a:cubicBezTo>
                      <a:pt x="1600916" y="1419457"/>
                      <a:pt x="1632689" y="1044481"/>
                      <a:pt x="1623636" y="813618"/>
                    </a:cubicBezTo>
                    <a:cubicBezTo>
                      <a:pt x="1614583" y="582755"/>
                      <a:pt x="1548992" y="329061"/>
                      <a:pt x="1420735" y="190241"/>
                    </a:cubicBezTo>
                    <a:cubicBezTo>
                      <a:pt x="1292478" y="51421"/>
                      <a:pt x="943919" y="-2900"/>
                      <a:pt x="741725" y="118"/>
                    </a:cubicBezTo>
                    <a:cubicBezTo>
                      <a:pt x="539531" y="3136"/>
                      <a:pt x="321413" y="52930"/>
                      <a:pt x="198517" y="1992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8691329" y="3114395"/>
                <a:ext cx="697102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8062814" y="2851960"/>
                <a:ext cx="488872" cy="479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solidFill>
                      <a:schemeClr val="tx1"/>
                    </a:solidFill>
                  </a:rPr>
                  <a:t>+</a:t>
                </a:r>
                <a:endParaRPr lang="en-US" sz="60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329901" y="4199490"/>
              <a:ext cx="1416151" cy="880261"/>
              <a:chOff x="8089970" y="4199490"/>
              <a:chExt cx="1416151" cy="88026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089970" y="4443922"/>
                <a:ext cx="488872" cy="4798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solidFill>
                      <a:schemeClr val="tx1"/>
                    </a:solidFill>
                  </a:rPr>
                  <a:t>+</a:t>
                </a:r>
                <a:endParaRPr lang="en-US" sz="6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8624115" y="4199490"/>
                <a:ext cx="882006" cy="880261"/>
              </a:xfrm>
              <a:custGeom>
                <a:avLst/>
                <a:gdLst>
                  <a:gd name="connsiteX0" fmla="*/ 148829 w 1487543"/>
                  <a:gd name="connsiteY0" fmla="*/ 199294 h 1721438"/>
                  <a:gd name="connsiteX1" fmla="*/ 22081 w 1487543"/>
                  <a:gd name="connsiteY1" fmla="*/ 878304 h 1721438"/>
                  <a:gd name="connsiteX2" fmla="*/ 85455 w 1487543"/>
                  <a:gd name="connsiteY2" fmla="*/ 1548261 h 1721438"/>
                  <a:gd name="connsiteX3" fmla="*/ 818786 w 1487543"/>
                  <a:gd name="connsiteY3" fmla="*/ 1720277 h 1721438"/>
                  <a:gd name="connsiteX4" fmla="*/ 1425368 w 1487543"/>
                  <a:gd name="connsiteY4" fmla="*/ 1575421 h 1721438"/>
                  <a:gd name="connsiteX5" fmla="*/ 1461582 w 1487543"/>
                  <a:gd name="connsiteY5" fmla="*/ 833037 h 1721438"/>
                  <a:gd name="connsiteX6" fmla="*/ 1371047 w 1487543"/>
                  <a:gd name="connsiteY6" fmla="*/ 190241 h 1721438"/>
                  <a:gd name="connsiteX7" fmla="*/ 692037 w 1487543"/>
                  <a:gd name="connsiteY7" fmla="*/ 118 h 1721438"/>
                  <a:gd name="connsiteX8" fmla="*/ 148829 w 1487543"/>
                  <a:gd name="connsiteY8" fmla="*/ 199294 h 1721438"/>
                  <a:gd name="connsiteX0" fmla="*/ 148829 w 1523818"/>
                  <a:gd name="connsiteY0" fmla="*/ 199294 h 1721438"/>
                  <a:gd name="connsiteX1" fmla="*/ 22081 w 1523818"/>
                  <a:gd name="connsiteY1" fmla="*/ 878304 h 1721438"/>
                  <a:gd name="connsiteX2" fmla="*/ 85455 w 1523818"/>
                  <a:gd name="connsiteY2" fmla="*/ 1548261 h 1721438"/>
                  <a:gd name="connsiteX3" fmla="*/ 818786 w 1523818"/>
                  <a:gd name="connsiteY3" fmla="*/ 1720277 h 1721438"/>
                  <a:gd name="connsiteX4" fmla="*/ 1425368 w 1523818"/>
                  <a:gd name="connsiteY4" fmla="*/ 1575421 h 1721438"/>
                  <a:gd name="connsiteX5" fmla="*/ 1517765 w 1523818"/>
                  <a:gd name="connsiteY5" fmla="*/ 833037 h 1721438"/>
                  <a:gd name="connsiteX6" fmla="*/ 1371047 w 1523818"/>
                  <a:gd name="connsiteY6" fmla="*/ 190241 h 1721438"/>
                  <a:gd name="connsiteX7" fmla="*/ 692037 w 1523818"/>
                  <a:gd name="connsiteY7" fmla="*/ 118 h 1721438"/>
                  <a:gd name="connsiteX8" fmla="*/ 148829 w 1523818"/>
                  <a:gd name="connsiteY8" fmla="*/ 199294 h 1721438"/>
                  <a:gd name="connsiteX0" fmla="*/ 198517 w 1573506"/>
                  <a:gd name="connsiteY0" fmla="*/ 199294 h 1721438"/>
                  <a:gd name="connsiteX1" fmla="*/ 4349 w 1573506"/>
                  <a:gd name="connsiteY1" fmla="*/ 878305 h 1721438"/>
                  <a:gd name="connsiteX2" fmla="*/ 135143 w 1573506"/>
                  <a:gd name="connsiteY2" fmla="*/ 1548261 h 1721438"/>
                  <a:gd name="connsiteX3" fmla="*/ 868474 w 1573506"/>
                  <a:gd name="connsiteY3" fmla="*/ 1720277 h 1721438"/>
                  <a:gd name="connsiteX4" fmla="*/ 1475056 w 1573506"/>
                  <a:gd name="connsiteY4" fmla="*/ 1575421 h 1721438"/>
                  <a:gd name="connsiteX5" fmla="*/ 1567453 w 1573506"/>
                  <a:gd name="connsiteY5" fmla="*/ 833037 h 1721438"/>
                  <a:gd name="connsiteX6" fmla="*/ 1420735 w 1573506"/>
                  <a:gd name="connsiteY6" fmla="*/ 190241 h 1721438"/>
                  <a:gd name="connsiteX7" fmla="*/ 741725 w 1573506"/>
                  <a:gd name="connsiteY7" fmla="*/ 118 h 1721438"/>
                  <a:gd name="connsiteX8" fmla="*/ 198517 w 1573506"/>
                  <a:gd name="connsiteY8" fmla="*/ 199294 h 1721438"/>
                  <a:gd name="connsiteX0" fmla="*/ 198517 w 1573506"/>
                  <a:gd name="connsiteY0" fmla="*/ 199294 h 1749875"/>
                  <a:gd name="connsiteX1" fmla="*/ 4349 w 1573506"/>
                  <a:gd name="connsiteY1" fmla="*/ 878305 h 1749875"/>
                  <a:gd name="connsiteX2" fmla="*/ 135143 w 1573506"/>
                  <a:gd name="connsiteY2" fmla="*/ 1548261 h 1749875"/>
                  <a:gd name="connsiteX3" fmla="*/ 868474 w 1573506"/>
                  <a:gd name="connsiteY3" fmla="*/ 1749403 h 1749875"/>
                  <a:gd name="connsiteX4" fmla="*/ 1475056 w 1573506"/>
                  <a:gd name="connsiteY4" fmla="*/ 1575421 h 1749875"/>
                  <a:gd name="connsiteX5" fmla="*/ 1567453 w 1573506"/>
                  <a:gd name="connsiteY5" fmla="*/ 833037 h 1749875"/>
                  <a:gd name="connsiteX6" fmla="*/ 1420735 w 1573506"/>
                  <a:gd name="connsiteY6" fmla="*/ 190241 h 1749875"/>
                  <a:gd name="connsiteX7" fmla="*/ 741725 w 1573506"/>
                  <a:gd name="connsiteY7" fmla="*/ 118 h 1749875"/>
                  <a:gd name="connsiteX8" fmla="*/ 198517 w 1573506"/>
                  <a:gd name="connsiteY8" fmla="*/ 199294 h 1749875"/>
                  <a:gd name="connsiteX0" fmla="*/ 198517 w 1625076"/>
                  <a:gd name="connsiteY0" fmla="*/ 199294 h 1749920"/>
                  <a:gd name="connsiteX1" fmla="*/ 4349 w 1625076"/>
                  <a:gd name="connsiteY1" fmla="*/ 878305 h 1749920"/>
                  <a:gd name="connsiteX2" fmla="*/ 135143 w 1625076"/>
                  <a:gd name="connsiteY2" fmla="*/ 1548261 h 1749920"/>
                  <a:gd name="connsiteX3" fmla="*/ 868474 w 1625076"/>
                  <a:gd name="connsiteY3" fmla="*/ 1749403 h 1749920"/>
                  <a:gd name="connsiteX4" fmla="*/ 1475056 w 1625076"/>
                  <a:gd name="connsiteY4" fmla="*/ 1575421 h 1749920"/>
                  <a:gd name="connsiteX5" fmla="*/ 1623636 w 1625076"/>
                  <a:gd name="connsiteY5" fmla="*/ 813618 h 1749920"/>
                  <a:gd name="connsiteX6" fmla="*/ 1420735 w 1625076"/>
                  <a:gd name="connsiteY6" fmla="*/ 190241 h 1749920"/>
                  <a:gd name="connsiteX7" fmla="*/ 741725 w 1625076"/>
                  <a:gd name="connsiteY7" fmla="*/ 118 h 1749920"/>
                  <a:gd name="connsiteX8" fmla="*/ 198517 w 1625076"/>
                  <a:gd name="connsiteY8" fmla="*/ 199294 h 174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076" h="1749920">
                    <a:moveTo>
                      <a:pt x="198517" y="199294"/>
                    </a:moveTo>
                    <a:cubicBezTo>
                      <a:pt x="75621" y="345659"/>
                      <a:pt x="14911" y="653477"/>
                      <a:pt x="4349" y="878305"/>
                    </a:cubicBezTo>
                    <a:cubicBezTo>
                      <a:pt x="-6213" y="1103133"/>
                      <a:pt x="-8878" y="1403078"/>
                      <a:pt x="135143" y="1548261"/>
                    </a:cubicBezTo>
                    <a:cubicBezTo>
                      <a:pt x="279164" y="1693444"/>
                      <a:pt x="645155" y="1744876"/>
                      <a:pt x="868474" y="1749403"/>
                    </a:cubicBezTo>
                    <a:cubicBezTo>
                      <a:pt x="1091793" y="1753930"/>
                      <a:pt x="1349196" y="1731385"/>
                      <a:pt x="1475056" y="1575421"/>
                    </a:cubicBezTo>
                    <a:cubicBezTo>
                      <a:pt x="1600916" y="1419457"/>
                      <a:pt x="1632689" y="1044481"/>
                      <a:pt x="1623636" y="813618"/>
                    </a:cubicBezTo>
                    <a:cubicBezTo>
                      <a:pt x="1614583" y="582755"/>
                      <a:pt x="1548992" y="329061"/>
                      <a:pt x="1420735" y="190241"/>
                    </a:cubicBezTo>
                    <a:cubicBezTo>
                      <a:pt x="1292478" y="51421"/>
                      <a:pt x="943919" y="-2900"/>
                      <a:pt x="741725" y="118"/>
                    </a:cubicBezTo>
                    <a:cubicBezTo>
                      <a:pt x="539531" y="3136"/>
                      <a:pt x="321413" y="52930"/>
                      <a:pt x="198517" y="1992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836178" y="4461925"/>
                <a:ext cx="452675" cy="398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ight Arrow 56"/>
            <p:cNvSpPr/>
            <p:nvPr/>
          </p:nvSpPr>
          <p:spPr>
            <a:xfrm>
              <a:off x="5954253" y="3203879"/>
              <a:ext cx="782640" cy="484632"/>
            </a:xfrm>
            <a:prstGeom prst="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739077" y="733331"/>
              <a:ext cx="0" cy="48798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291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38948" y="452673"/>
            <a:ext cx="8701345" cy="5395866"/>
            <a:chOff x="1338948" y="452673"/>
            <a:chExt cx="8701345" cy="5395866"/>
          </a:xfrm>
        </p:grpSpPr>
        <p:sp>
          <p:nvSpPr>
            <p:cNvPr id="13" name="Rectangle 12"/>
            <p:cNvSpPr/>
            <p:nvPr/>
          </p:nvSpPr>
          <p:spPr>
            <a:xfrm>
              <a:off x="1338948" y="452673"/>
              <a:ext cx="8701345" cy="5395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190315" y="1429892"/>
              <a:ext cx="3721395" cy="3817181"/>
            </a:xfrm>
            <a:custGeom>
              <a:avLst/>
              <a:gdLst>
                <a:gd name="connsiteX0" fmla="*/ 2236357 w 3781145"/>
                <a:gd name="connsiteY0" fmla="*/ 252937 h 4143345"/>
                <a:gd name="connsiteX1" fmla="*/ 1023192 w 3781145"/>
                <a:gd name="connsiteY1" fmla="*/ 2099844 h 4143345"/>
                <a:gd name="connsiteX2" fmla="*/ 117846 w 3781145"/>
                <a:gd name="connsiteY2" fmla="*/ 2099844 h 4143345"/>
                <a:gd name="connsiteX3" fmla="*/ 90685 w 3781145"/>
                <a:gd name="connsiteY3" fmla="*/ 2652105 h 4143345"/>
                <a:gd name="connsiteX4" fmla="*/ 851176 w 3781145"/>
                <a:gd name="connsiteY4" fmla="*/ 2706426 h 4143345"/>
                <a:gd name="connsiteX5" fmla="*/ 1865164 w 3781145"/>
                <a:gd name="connsiteY5" fmla="*/ 3847163 h 4143345"/>
                <a:gd name="connsiteX6" fmla="*/ 3576269 w 3781145"/>
                <a:gd name="connsiteY6" fmla="*/ 3838109 h 4143345"/>
                <a:gd name="connsiteX7" fmla="*/ 3603430 w 3781145"/>
                <a:gd name="connsiteY7" fmla="*/ 406846 h 4143345"/>
                <a:gd name="connsiteX8" fmla="*/ 2236357 w 3781145"/>
                <a:gd name="connsiteY8" fmla="*/ 252937 h 4143345"/>
                <a:gd name="connsiteX0" fmla="*/ 2241876 w 3786664"/>
                <a:gd name="connsiteY0" fmla="*/ 246770 h 4137178"/>
                <a:gd name="connsiteX1" fmla="*/ 1119246 w 3786664"/>
                <a:gd name="connsiteY1" fmla="*/ 1994089 h 4137178"/>
                <a:gd name="connsiteX2" fmla="*/ 123365 w 3786664"/>
                <a:gd name="connsiteY2" fmla="*/ 2093677 h 4137178"/>
                <a:gd name="connsiteX3" fmla="*/ 96204 w 3786664"/>
                <a:gd name="connsiteY3" fmla="*/ 2645938 h 4137178"/>
                <a:gd name="connsiteX4" fmla="*/ 856695 w 3786664"/>
                <a:gd name="connsiteY4" fmla="*/ 2700259 h 4137178"/>
                <a:gd name="connsiteX5" fmla="*/ 1870683 w 3786664"/>
                <a:gd name="connsiteY5" fmla="*/ 3840996 h 4137178"/>
                <a:gd name="connsiteX6" fmla="*/ 3581788 w 3786664"/>
                <a:gd name="connsiteY6" fmla="*/ 3831942 h 4137178"/>
                <a:gd name="connsiteX7" fmla="*/ 3608949 w 3786664"/>
                <a:gd name="connsiteY7" fmla="*/ 400679 h 4137178"/>
                <a:gd name="connsiteX8" fmla="*/ 2241876 w 3786664"/>
                <a:gd name="connsiteY8" fmla="*/ 246770 h 4137178"/>
                <a:gd name="connsiteX0" fmla="*/ 2247548 w 3792336"/>
                <a:gd name="connsiteY0" fmla="*/ 240666 h 4131074"/>
                <a:gd name="connsiteX1" fmla="*/ 1215453 w 3792336"/>
                <a:gd name="connsiteY1" fmla="*/ 1888396 h 4131074"/>
                <a:gd name="connsiteX2" fmla="*/ 129037 w 3792336"/>
                <a:gd name="connsiteY2" fmla="*/ 2087573 h 4131074"/>
                <a:gd name="connsiteX3" fmla="*/ 101876 w 3792336"/>
                <a:gd name="connsiteY3" fmla="*/ 2639834 h 4131074"/>
                <a:gd name="connsiteX4" fmla="*/ 862367 w 3792336"/>
                <a:gd name="connsiteY4" fmla="*/ 2694155 h 4131074"/>
                <a:gd name="connsiteX5" fmla="*/ 1876355 w 3792336"/>
                <a:gd name="connsiteY5" fmla="*/ 3834892 h 4131074"/>
                <a:gd name="connsiteX6" fmla="*/ 3587460 w 3792336"/>
                <a:gd name="connsiteY6" fmla="*/ 3825838 h 4131074"/>
                <a:gd name="connsiteX7" fmla="*/ 3614621 w 3792336"/>
                <a:gd name="connsiteY7" fmla="*/ 394575 h 4131074"/>
                <a:gd name="connsiteX8" fmla="*/ 2247548 w 3792336"/>
                <a:gd name="connsiteY8" fmla="*/ 240666 h 4131074"/>
                <a:gd name="connsiteX0" fmla="*/ 2245883 w 3790671"/>
                <a:gd name="connsiteY0" fmla="*/ 240666 h 4127245"/>
                <a:gd name="connsiteX1" fmla="*/ 1213788 w 3790671"/>
                <a:gd name="connsiteY1" fmla="*/ 1888396 h 4127245"/>
                <a:gd name="connsiteX2" fmla="*/ 127372 w 3790671"/>
                <a:gd name="connsiteY2" fmla="*/ 2087573 h 4127245"/>
                <a:gd name="connsiteX3" fmla="*/ 100211 w 3790671"/>
                <a:gd name="connsiteY3" fmla="*/ 2639834 h 4127245"/>
                <a:gd name="connsiteX4" fmla="*/ 833542 w 3790671"/>
                <a:gd name="connsiteY4" fmla="*/ 2775636 h 4127245"/>
                <a:gd name="connsiteX5" fmla="*/ 1874690 w 3790671"/>
                <a:gd name="connsiteY5" fmla="*/ 3834892 h 4127245"/>
                <a:gd name="connsiteX6" fmla="*/ 3585795 w 3790671"/>
                <a:gd name="connsiteY6" fmla="*/ 3825838 h 4127245"/>
                <a:gd name="connsiteX7" fmla="*/ 3612956 w 3790671"/>
                <a:gd name="connsiteY7" fmla="*/ 394575 h 4127245"/>
                <a:gd name="connsiteX8" fmla="*/ 2245883 w 3790671"/>
                <a:gd name="connsiteY8" fmla="*/ 240666 h 4127245"/>
                <a:gd name="connsiteX0" fmla="*/ 2318310 w 3787343"/>
                <a:gd name="connsiteY0" fmla="*/ 236586 h 4132218"/>
                <a:gd name="connsiteX1" fmla="*/ 1213788 w 3787343"/>
                <a:gd name="connsiteY1" fmla="*/ 1893369 h 4132218"/>
                <a:gd name="connsiteX2" fmla="*/ 127372 w 3787343"/>
                <a:gd name="connsiteY2" fmla="*/ 2092546 h 4132218"/>
                <a:gd name="connsiteX3" fmla="*/ 100211 w 3787343"/>
                <a:gd name="connsiteY3" fmla="*/ 2644807 h 4132218"/>
                <a:gd name="connsiteX4" fmla="*/ 833542 w 3787343"/>
                <a:gd name="connsiteY4" fmla="*/ 2780609 h 4132218"/>
                <a:gd name="connsiteX5" fmla="*/ 1874690 w 3787343"/>
                <a:gd name="connsiteY5" fmla="*/ 3839865 h 4132218"/>
                <a:gd name="connsiteX6" fmla="*/ 3585795 w 3787343"/>
                <a:gd name="connsiteY6" fmla="*/ 3830811 h 4132218"/>
                <a:gd name="connsiteX7" fmla="*/ 3612956 w 3787343"/>
                <a:gd name="connsiteY7" fmla="*/ 399548 h 4132218"/>
                <a:gd name="connsiteX8" fmla="*/ 2318310 w 3787343"/>
                <a:gd name="connsiteY8" fmla="*/ 236586 h 4132218"/>
                <a:gd name="connsiteX0" fmla="*/ 2318310 w 3805780"/>
                <a:gd name="connsiteY0" fmla="*/ 211450 h 4107082"/>
                <a:gd name="connsiteX1" fmla="*/ 1213788 w 3805780"/>
                <a:gd name="connsiteY1" fmla="*/ 1868233 h 4107082"/>
                <a:gd name="connsiteX2" fmla="*/ 127372 w 3805780"/>
                <a:gd name="connsiteY2" fmla="*/ 2067410 h 4107082"/>
                <a:gd name="connsiteX3" fmla="*/ 100211 w 3805780"/>
                <a:gd name="connsiteY3" fmla="*/ 2619671 h 4107082"/>
                <a:gd name="connsiteX4" fmla="*/ 833542 w 3805780"/>
                <a:gd name="connsiteY4" fmla="*/ 2755473 h 4107082"/>
                <a:gd name="connsiteX5" fmla="*/ 1874690 w 3805780"/>
                <a:gd name="connsiteY5" fmla="*/ 3814729 h 4107082"/>
                <a:gd name="connsiteX6" fmla="*/ 3585795 w 3805780"/>
                <a:gd name="connsiteY6" fmla="*/ 3805675 h 4107082"/>
                <a:gd name="connsiteX7" fmla="*/ 3649170 w 3805780"/>
                <a:gd name="connsiteY7" fmla="*/ 419679 h 4107082"/>
                <a:gd name="connsiteX8" fmla="*/ 2318310 w 3805780"/>
                <a:gd name="connsiteY8" fmla="*/ 211450 h 4107082"/>
                <a:gd name="connsiteX0" fmla="*/ 2318310 w 3805780"/>
                <a:gd name="connsiteY0" fmla="*/ 211450 h 4123185"/>
                <a:gd name="connsiteX1" fmla="*/ 1213788 w 3805780"/>
                <a:gd name="connsiteY1" fmla="*/ 1868233 h 4123185"/>
                <a:gd name="connsiteX2" fmla="*/ 127372 w 3805780"/>
                <a:gd name="connsiteY2" fmla="*/ 2067410 h 4123185"/>
                <a:gd name="connsiteX3" fmla="*/ 100211 w 3805780"/>
                <a:gd name="connsiteY3" fmla="*/ 2619671 h 4123185"/>
                <a:gd name="connsiteX4" fmla="*/ 833542 w 3805780"/>
                <a:gd name="connsiteY4" fmla="*/ 2755473 h 4123185"/>
                <a:gd name="connsiteX5" fmla="*/ 1992385 w 3805780"/>
                <a:gd name="connsiteY5" fmla="*/ 3859996 h 4123185"/>
                <a:gd name="connsiteX6" fmla="*/ 3585795 w 3805780"/>
                <a:gd name="connsiteY6" fmla="*/ 3805675 h 4123185"/>
                <a:gd name="connsiteX7" fmla="*/ 3649170 w 3805780"/>
                <a:gd name="connsiteY7" fmla="*/ 419679 h 4123185"/>
                <a:gd name="connsiteX8" fmla="*/ 2318310 w 3805780"/>
                <a:gd name="connsiteY8" fmla="*/ 211450 h 4123185"/>
                <a:gd name="connsiteX0" fmla="*/ 2318310 w 3805780"/>
                <a:gd name="connsiteY0" fmla="*/ 211450 h 4134300"/>
                <a:gd name="connsiteX1" fmla="*/ 1213788 w 3805780"/>
                <a:gd name="connsiteY1" fmla="*/ 1868233 h 4134300"/>
                <a:gd name="connsiteX2" fmla="*/ 127372 w 3805780"/>
                <a:gd name="connsiteY2" fmla="*/ 2067410 h 4134300"/>
                <a:gd name="connsiteX3" fmla="*/ 100211 w 3805780"/>
                <a:gd name="connsiteY3" fmla="*/ 2619671 h 4134300"/>
                <a:gd name="connsiteX4" fmla="*/ 833542 w 3805780"/>
                <a:gd name="connsiteY4" fmla="*/ 2755473 h 4134300"/>
                <a:gd name="connsiteX5" fmla="*/ 1992385 w 3805780"/>
                <a:gd name="connsiteY5" fmla="*/ 3859996 h 4134300"/>
                <a:gd name="connsiteX6" fmla="*/ 3585795 w 3805780"/>
                <a:gd name="connsiteY6" fmla="*/ 3805675 h 4134300"/>
                <a:gd name="connsiteX7" fmla="*/ 3649170 w 3805780"/>
                <a:gd name="connsiteY7" fmla="*/ 419679 h 4134300"/>
                <a:gd name="connsiteX8" fmla="*/ 2318310 w 3805780"/>
                <a:gd name="connsiteY8" fmla="*/ 211450 h 4134300"/>
                <a:gd name="connsiteX0" fmla="*/ 2318310 w 3843470"/>
                <a:gd name="connsiteY0" fmla="*/ 203343 h 4029209"/>
                <a:gd name="connsiteX1" fmla="*/ 1213788 w 3843470"/>
                <a:gd name="connsiteY1" fmla="*/ 1860126 h 4029209"/>
                <a:gd name="connsiteX2" fmla="*/ 127372 w 3843470"/>
                <a:gd name="connsiteY2" fmla="*/ 2059303 h 4029209"/>
                <a:gd name="connsiteX3" fmla="*/ 100211 w 3843470"/>
                <a:gd name="connsiteY3" fmla="*/ 2611564 h 4029209"/>
                <a:gd name="connsiteX4" fmla="*/ 833542 w 3843470"/>
                <a:gd name="connsiteY4" fmla="*/ 2747366 h 4029209"/>
                <a:gd name="connsiteX5" fmla="*/ 1992385 w 3843470"/>
                <a:gd name="connsiteY5" fmla="*/ 3851889 h 4029209"/>
                <a:gd name="connsiteX6" fmla="*/ 3651868 w 3843470"/>
                <a:gd name="connsiteY6" fmla="*/ 3661766 h 4029209"/>
                <a:gd name="connsiteX7" fmla="*/ 3649170 w 3843470"/>
                <a:gd name="connsiteY7" fmla="*/ 411572 h 4029209"/>
                <a:gd name="connsiteX8" fmla="*/ 2318310 w 3843470"/>
                <a:gd name="connsiteY8" fmla="*/ 203343 h 4029209"/>
                <a:gd name="connsiteX0" fmla="*/ 2318310 w 3843470"/>
                <a:gd name="connsiteY0" fmla="*/ 203343 h 3939959"/>
                <a:gd name="connsiteX1" fmla="*/ 1213788 w 3843470"/>
                <a:gd name="connsiteY1" fmla="*/ 1860126 h 3939959"/>
                <a:gd name="connsiteX2" fmla="*/ 127372 w 3843470"/>
                <a:gd name="connsiteY2" fmla="*/ 2059303 h 3939959"/>
                <a:gd name="connsiteX3" fmla="*/ 100211 w 3843470"/>
                <a:gd name="connsiteY3" fmla="*/ 2611564 h 3939959"/>
                <a:gd name="connsiteX4" fmla="*/ 833542 w 3843470"/>
                <a:gd name="connsiteY4" fmla="*/ 2747366 h 3939959"/>
                <a:gd name="connsiteX5" fmla="*/ 2077335 w 3843470"/>
                <a:gd name="connsiteY5" fmla="*/ 3616499 h 3939959"/>
                <a:gd name="connsiteX6" fmla="*/ 3651868 w 3843470"/>
                <a:gd name="connsiteY6" fmla="*/ 3661766 h 3939959"/>
                <a:gd name="connsiteX7" fmla="*/ 3649170 w 3843470"/>
                <a:gd name="connsiteY7" fmla="*/ 411572 h 3939959"/>
                <a:gd name="connsiteX8" fmla="*/ 2318310 w 3843470"/>
                <a:gd name="connsiteY8" fmla="*/ 203343 h 3939959"/>
                <a:gd name="connsiteX0" fmla="*/ 2318310 w 3879810"/>
                <a:gd name="connsiteY0" fmla="*/ 190680 h 3778093"/>
                <a:gd name="connsiteX1" fmla="*/ 1213788 w 3879810"/>
                <a:gd name="connsiteY1" fmla="*/ 1847463 h 3778093"/>
                <a:gd name="connsiteX2" fmla="*/ 127372 w 3879810"/>
                <a:gd name="connsiteY2" fmla="*/ 2046640 h 3778093"/>
                <a:gd name="connsiteX3" fmla="*/ 100211 w 3879810"/>
                <a:gd name="connsiteY3" fmla="*/ 2598901 h 3778093"/>
                <a:gd name="connsiteX4" fmla="*/ 833542 w 3879810"/>
                <a:gd name="connsiteY4" fmla="*/ 2734703 h 3778093"/>
                <a:gd name="connsiteX5" fmla="*/ 2077335 w 3879810"/>
                <a:gd name="connsiteY5" fmla="*/ 3603836 h 3778093"/>
                <a:gd name="connsiteX6" fmla="*/ 3708501 w 3879810"/>
                <a:gd name="connsiteY6" fmla="*/ 3431820 h 3778093"/>
                <a:gd name="connsiteX7" fmla="*/ 3649170 w 3879810"/>
                <a:gd name="connsiteY7" fmla="*/ 398909 h 3778093"/>
                <a:gd name="connsiteX8" fmla="*/ 2318310 w 3879810"/>
                <a:gd name="connsiteY8" fmla="*/ 190680 h 3778093"/>
                <a:gd name="connsiteX0" fmla="*/ 2318310 w 3879810"/>
                <a:gd name="connsiteY0" fmla="*/ 190680 h 3790459"/>
                <a:gd name="connsiteX1" fmla="*/ 1213788 w 3879810"/>
                <a:gd name="connsiteY1" fmla="*/ 1847463 h 3790459"/>
                <a:gd name="connsiteX2" fmla="*/ 127372 w 3879810"/>
                <a:gd name="connsiteY2" fmla="*/ 2046640 h 3790459"/>
                <a:gd name="connsiteX3" fmla="*/ 100211 w 3879810"/>
                <a:gd name="connsiteY3" fmla="*/ 2598901 h 3790459"/>
                <a:gd name="connsiteX4" fmla="*/ 833542 w 3879810"/>
                <a:gd name="connsiteY4" fmla="*/ 2734703 h 3790459"/>
                <a:gd name="connsiteX5" fmla="*/ 2077335 w 3879810"/>
                <a:gd name="connsiteY5" fmla="*/ 3630997 h 3790459"/>
                <a:gd name="connsiteX6" fmla="*/ 3708501 w 3879810"/>
                <a:gd name="connsiteY6" fmla="*/ 3431820 h 3790459"/>
                <a:gd name="connsiteX7" fmla="*/ 3649170 w 3879810"/>
                <a:gd name="connsiteY7" fmla="*/ 398909 h 3790459"/>
                <a:gd name="connsiteX8" fmla="*/ 2318310 w 3879810"/>
                <a:gd name="connsiteY8" fmla="*/ 190680 h 3790459"/>
                <a:gd name="connsiteX0" fmla="*/ 2318310 w 3879810"/>
                <a:gd name="connsiteY0" fmla="*/ 190680 h 3817181"/>
                <a:gd name="connsiteX1" fmla="*/ 1213788 w 3879810"/>
                <a:gd name="connsiteY1" fmla="*/ 1847463 h 3817181"/>
                <a:gd name="connsiteX2" fmla="*/ 127372 w 3879810"/>
                <a:gd name="connsiteY2" fmla="*/ 2046640 h 3817181"/>
                <a:gd name="connsiteX3" fmla="*/ 100211 w 3879810"/>
                <a:gd name="connsiteY3" fmla="*/ 2598901 h 3817181"/>
                <a:gd name="connsiteX4" fmla="*/ 833542 w 3879810"/>
                <a:gd name="connsiteY4" fmla="*/ 2734703 h 3817181"/>
                <a:gd name="connsiteX5" fmla="*/ 2077335 w 3879810"/>
                <a:gd name="connsiteY5" fmla="*/ 3630997 h 3817181"/>
                <a:gd name="connsiteX6" fmla="*/ 3708501 w 3879810"/>
                <a:gd name="connsiteY6" fmla="*/ 3431820 h 3817181"/>
                <a:gd name="connsiteX7" fmla="*/ 3649170 w 3879810"/>
                <a:gd name="connsiteY7" fmla="*/ 398909 h 3817181"/>
                <a:gd name="connsiteX8" fmla="*/ 2318310 w 3879810"/>
                <a:gd name="connsiteY8" fmla="*/ 190680 h 381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810" h="3817181">
                  <a:moveTo>
                    <a:pt x="2318310" y="190680"/>
                  </a:moveTo>
                  <a:cubicBezTo>
                    <a:pt x="1912413" y="432106"/>
                    <a:pt x="1578944" y="1538136"/>
                    <a:pt x="1213788" y="1847463"/>
                  </a:cubicBezTo>
                  <a:cubicBezTo>
                    <a:pt x="848632" y="2156790"/>
                    <a:pt x="312968" y="1921400"/>
                    <a:pt x="127372" y="2046640"/>
                  </a:cubicBezTo>
                  <a:cubicBezTo>
                    <a:pt x="-58224" y="2171880"/>
                    <a:pt x="-17484" y="2484224"/>
                    <a:pt x="100211" y="2598901"/>
                  </a:cubicBezTo>
                  <a:cubicBezTo>
                    <a:pt x="217906" y="2713578"/>
                    <a:pt x="504021" y="2562687"/>
                    <a:pt x="833542" y="2734703"/>
                  </a:cubicBezTo>
                  <a:cubicBezTo>
                    <a:pt x="1163063" y="2906719"/>
                    <a:pt x="1617053" y="3442383"/>
                    <a:pt x="2077335" y="3630997"/>
                  </a:cubicBezTo>
                  <a:cubicBezTo>
                    <a:pt x="2537617" y="3819611"/>
                    <a:pt x="3418790" y="4005206"/>
                    <a:pt x="3708501" y="3431820"/>
                  </a:cubicBezTo>
                  <a:cubicBezTo>
                    <a:pt x="3998212" y="2858434"/>
                    <a:pt x="3880869" y="939099"/>
                    <a:pt x="3649170" y="398909"/>
                  </a:cubicBezTo>
                  <a:cubicBezTo>
                    <a:pt x="3417472" y="-141281"/>
                    <a:pt x="2724207" y="-50746"/>
                    <a:pt x="2318310" y="1906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167028" y="1642908"/>
              <a:ext cx="3628402" cy="3490516"/>
            </a:xfrm>
            <a:custGeom>
              <a:avLst/>
              <a:gdLst>
                <a:gd name="connsiteX0" fmla="*/ 2601306 w 3580293"/>
                <a:gd name="connsiteY0" fmla="*/ 18504 h 3495143"/>
                <a:gd name="connsiteX1" fmla="*/ 962629 w 3580293"/>
                <a:gd name="connsiteY1" fmla="*/ 960065 h 3495143"/>
                <a:gd name="connsiteX2" fmla="*/ 491849 w 3580293"/>
                <a:gd name="connsiteY2" fmla="*/ 1023439 h 3495143"/>
                <a:gd name="connsiteX3" fmla="*/ 75389 w 3580293"/>
                <a:gd name="connsiteY3" fmla="*/ 1068706 h 3495143"/>
                <a:gd name="connsiteX4" fmla="*/ 21068 w 3580293"/>
                <a:gd name="connsiteY4" fmla="*/ 1304096 h 3495143"/>
                <a:gd name="connsiteX5" fmla="*/ 48229 w 3580293"/>
                <a:gd name="connsiteY5" fmla="*/ 1584754 h 3495143"/>
                <a:gd name="connsiteX6" fmla="*/ 537116 w 3580293"/>
                <a:gd name="connsiteY6" fmla="*/ 1648128 h 3495143"/>
                <a:gd name="connsiteX7" fmla="*/ 935468 w 3580293"/>
                <a:gd name="connsiteY7" fmla="*/ 1639074 h 3495143"/>
                <a:gd name="connsiteX8" fmla="*/ 1406249 w 3580293"/>
                <a:gd name="connsiteY8" fmla="*/ 2281870 h 3495143"/>
                <a:gd name="connsiteX9" fmla="*/ 1795548 w 3580293"/>
                <a:gd name="connsiteY9" fmla="*/ 3160057 h 3495143"/>
                <a:gd name="connsiteX10" fmla="*/ 2709948 w 3580293"/>
                <a:gd name="connsiteY10" fmla="*/ 3495035 h 3495143"/>
                <a:gd name="connsiteX11" fmla="*/ 3470439 w 3580293"/>
                <a:gd name="connsiteY11" fmla="*/ 3132896 h 3495143"/>
                <a:gd name="connsiteX12" fmla="*/ 3570027 w 3580293"/>
                <a:gd name="connsiteY12" fmla="*/ 1648128 h 3495143"/>
                <a:gd name="connsiteX13" fmla="*/ 3416118 w 3580293"/>
                <a:gd name="connsiteY13" fmla="*/ 434964 h 3495143"/>
                <a:gd name="connsiteX14" fmla="*/ 2601306 w 3580293"/>
                <a:gd name="connsiteY14" fmla="*/ 18504 h 3495143"/>
                <a:gd name="connsiteX0" fmla="*/ 2610830 w 3589817"/>
                <a:gd name="connsiteY0" fmla="*/ 18504 h 3495143"/>
                <a:gd name="connsiteX1" fmla="*/ 972153 w 3589817"/>
                <a:gd name="connsiteY1" fmla="*/ 960065 h 3495143"/>
                <a:gd name="connsiteX2" fmla="*/ 501373 w 3589817"/>
                <a:gd name="connsiteY2" fmla="*/ 1023439 h 3495143"/>
                <a:gd name="connsiteX3" fmla="*/ 84913 w 3589817"/>
                <a:gd name="connsiteY3" fmla="*/ 1068706 h 3495143"/>
                <a:gd name="connsiteX4" fmla="*/ 12485 w 3589817"/>
                <a:gd name="connsiteY4" fmla="*/ 1304096 h 3495143"/>
                <a:gd name="connsiteX5" fmla="*/ 57753 w 3589817"/>
                <a:gd name="connsiteY5" fmla="*/ 1584754 h 3495143"/>
                <a:gd name="connsiteX6" fmla="*/ 546640 w 3589817"/>
                <a:gd name="connsiteY6" fmla="*/ 1648128 h 3495143"/>
                <a:gd name="connsiteX7" fmla="*/ 944992 w 3589817"/>
                <a:gd name="connsiteY7" fmla="*/ 1639074 h 3495143"/>
                <a:gd name="connsiteX8" fmla="*/ 1415773 w 3589817"/>
                <a:gd name="connsiteY8" fmla="*/ 2281870 h 3495143"/>
                <a:gd name="connsiteX9" fmla="*/ 1805072 w 3589817"/>
                <a:gd name="connsiteY9" fmla="*/ 3160057 h 3495143"/>
                <a:gd name="connsiteX10" fmla="*/ 2719472 w 3589817"/>
                <a:gd name="connsiteY10" fmla="*/ 3495035 h 3495143"/>
                <a:gd name="connsiteX11" fmla="*/ 3479963 w 3589817"/>
                <a:gd name="connsiteY11" fmla="*/ 3132896 h 3495143"/>
                <a:gd name="connsiteX12" fmla="*/ 3579551 w 3589817"/>
                <a:gd name="connsiteY12" fmla="*/ 1648128 h 3495143"/>
                <a:gd name="connsiteX13" fmla="*/ 3425642 w 3589817"/>
                <a:gd name="connsiteY13" fmla="*/ 434964 h 3495143"/>
                <a:gd name="connsiteX14" fmla="*/ 2610830 w 3589817"/>
                <a:gd name="connsiteY14" fmla="*/ 18504 h 3495143"/>
                <a:gd name="connsiteX0" fmla="*/ 2610830 w 3589817"/>
                <a:gd name="connsiteY0" fmla="*/ 18504 h 3495143"/>
                <a:gd name="connsiteX1" fmla="*/ 972153 w 3589817"/>
                <a:gd name="connsiteY1" fmla="*/ 960065 h 3495143"/>
                <a:gd name="connsiteX2" fmla="*/ 501373 w 3589817"/>
                <a:gd name="connsiteY2" fmla="*/ 1023439 h 3495143"/>
                <a:gd name="connsiteX3" fmla="*/ 84913 w 3589817"/>
                <a:gd name="connsiteY3" fmla="*/ 1068706 h 3495143"/>
                <a:gd name="connsiteX4" fmla="*/ 12485 w 3589817"/>
                <a:gd name="connsiteY4" fmla="*/ 1304096 h 3495143"/>
                <a:gd name="connsiteX5" fmla="*/ 57753 w 3589817"/>
                <a:gd name="connsiteY5" fmla="*/ 1584754 h 3495143"/>
                <a:gd name="connsiteX6" fmla="*/ 546640 w 3589817"/>
                <a:gd name="connsiteY6" fmla="*/ 1648128 h 3495143"/>
                <a:gd name="connsiteX7" fmla="*/ 999313 w 3589817"/>
                <a:gd name="connsiteY7" fmla="*/ 1765823 h 3495143"/>
                <a:gd name="connsiteX8" fmla="*/ 1415773 w 3589817"/>
                <a:gd name="connsiteY8" fmla="*/ 2281870 h 3495143"/>
                <a:gd name="connsiteX9" fmla="*/ 1805072 w 3589817"/>
                <a:gd name="connsiteY9" fmla="*/ 3160057 h 3495143"/>
                <a:gd name="connsiteX10" fmla="*/ 2719472 w 3589817"/>
                <a:gd name="connsiteY10" fmla="*/ 3495035 h 3495143"/>
                <a:gd name="connsiteX11" fmla="*/ 3479963 w 3589817"/>
                <a:gd name="connsiteY11" fmla="*/ 3132896 h 3495143"/>
                <a:gd name="connsiteX12" fmla="*/ 3579551 w 3589817"/>
                <a:gd name="connsiteY12" fmla="*/ 1648128 h 3495143"/>
                <a:gd name="connsiteX13" fmla="*/ 3425642 w 3589817"/>
                <a:gd name="connsiteY13" fmla="*/ 434964 h 3495143"/>
                <a:gd name="connsiteX14" fmla="*/ 2610830 w 3589817"/>
                <a:gd name="connsiteY14" fmla="*/ 18504 h 3495143"/>
                <a:gd name="connsiteX0" fmla="*/ 2610830 w 3589817"/>
                <a:gd name="connsiteY0" fmla="*/ 13877 h 3490516"/>
                <a:gd name="connsiteX1" fmla="*/ 1117009 w 3589817"/>
                <a:gd name="connsiteY1" fmla="*/ 864903 h 3490516"/>
                <a:gd name="connsiteX2" fmla="*/ 501373 w 3589817"/>
                <a:gd name="connsiteY2" fmla="*/ 1018812 h 3490516"/>
                <a:gd name="connsiteX3" fmla="*/ 84913 w 3589817"/>
                <a:gd name="connsiteY3" fmla="*/ 1064079 h 3490516"/>
                <a:gd name="connsiteX4" fmla="*/ 12485 w 3589817"/>
                <a:gd name="connsiteY4" fmla="*/ 1299469 h 3490516"/>
                <a:gd name="connsiteX5" fmla="*/ 57753 w 3589817"/>
                <a:gd name="connsiteY5" fmla="*/ 1580127 h 3490516"/>
                <a:gd name="connsiteX6" fmla="*/ 546640 w 3589817"/>
                <a:gd name="connsiteY6" fmla="*/ 1643501 h 3490516"/>
                <a:gd name="connsiteX7" fmla="*/ 999313 w 3589817"/>
                <a:gd name="connsiteY7" fmla="*/ 1761196 h 3490516"/>
                <a:gd name="connsiteX8" fmla="*/ 1415773 w 3589817"/>
                <a:gd name="connsiteY8" fmla="*/ 2277243 h 3490516"/>
                <a:gd name="connsiteX9" fmla="*/ 1805072 w 3589817"/>
                <a:gd name="connsiteY9" fmla="*/ 3155430 h 3490516"/>
                <a:gd name="connsiteX10" fmla="*/ 2719472 w 3589817"/>
                <a:gd name="connsiteY10" fmla="*/ 3490408 h 3490516"/>
                <a:gd name="connsiteX11" fmla="*/ 3479963 w 3589817"/>
                <a:gd name="connsiteY11" fmla="*/ 3128269 h 3490516"/>
                <a:gd name="connsiteX12" fmla="*/ 3579551 w 3589817"/>
                <a:gd name="connsiteY12" fmla="*/ 1643501 h 3490516"/>
                <a:gd name="connsiteX13" fmla="*/ 3425642 w 3589817"/>
                <a:gd name="connsiteY13" fmla="*/ 430337 h 3490516"/>
                <a:gd name="connsiteX14" fmla="*/ 2610830 w 3589817"/>
                <a:gd name="connsiteY14" fmla="*/ 13877 h 3490516"/>
                <a:gd name="connsiteX0" fmla="*/ 2610830 w 3589817"/>
                <a:gd name="connsiteY0" fmla="*/ 13877 h 3490516"/>
                <a:gd name="connsiteX1" fmla="*/ 1117009 w 3589817"/>
                <a:gd name="connsiteY1" fmla="*/ 864903 h 3490516"/>
                <a:gd name="connsiteX2" fmla="*/ 564747 w 3589817"/>
                <a:gd name="connsiteY2" fmla="*/ 1027866 h 3490516"/>
                <a:gd name="connsiteX3" fmla="*/ 84913 w 3589817"/>
                <a:gd name="connsiteY3" fmla="*/ 1064079 h 3490516"/>
                <a:gd name="connsiteX4" fmla="*/ 12485 w 3589817"/>
                <a:gd name="connsiteY4" fmla="*/ 1299469 h 3490516"/>
                <a:gd name="connsiteX5" fmla="*/ 57753 w 3589817"/>
                <a:gd name="connsiteY5" fmla="*/ 1580127 h 3490516"/>
                <a:gd name="connsiteX6" fmla="*/ 546640 w 3589817"/>
                <a:gd name="connsiteY6" fmla="*/ 1643501 h 3490516"/>
                <a:gd name="connsiteX7" fmla="*/ 999313 w 3589817"/>
                <a:gd name="connsiteY7" fmla="*/ 1761196 h 3490516"/>
                <a:gd name="connsiteX8" fmla="*/ 1415773 w 3589817"/>
                <a:gd name="connsiteY8" fmla="*/ 2277243 h 3490516"/>
                <a:gd name="connsiteX9" fmla="*/ 1805072 w 3589817"/>
                <a:gd name="connsiteY9" fmla="*/ 3155430 h 3490516"/>
                <a:gd name="connsiteX10" fmla="*/ 2719472 w 3589817"/>
                <a:gd name="connsiteY10" fmla="*/ 3490408 h 3490516"/>
                <a:gd name="connsiteX11" fmla="*/ 3479963 w 3589817"/>
                <a:gd name="connsiteY11" fmla="*/ 3128269 h 3490516"/>
                <a:gd name="connsiteX12" fmla="*/ 3579551 w 3589817"/>
                <a:gd name="connsiteY12" fmla="*/ 1643501 h 3490516"/>
                <a:gd name="connsiteX13" fmla="*/ 3425642 w 3589817"/>
                <a:gd name="connsiteY13" fmla="*/ 430337 h 3490516"/>
                <a:gd name="connsiteX14" fmla="*/ 2610830 w 3589817"/>
                <a:gd name="connsiteY14" fmla="*/ 13877 h 3490516"/>
                <a:gd name="connsiteX0" fmla="*/ 2630386 w 3609373"/>
                <a:gd name="connsiteY0" fmla="*/ 13877 h 3490516"/>
                <a:gd name="connsiteX1" fmla="*/ 1136565 w 3609373"/>
                <a:gd name="connsiteY1" fmla="*/ 864903 h 3490516"/>
                <a:gd name="connsiteX2" fmla="*/ 104469 w 3609373"/>
                <a:gd name="connsiteY2" fmla="*/ 1064079 h 3490516"/>
                <a:gd name="connsiteX3" fmla="*/ 32041 w 3609373"/>
                <a:gd name="connsiteY3" fmla="*/ 1299469 h 3490516"/>
                <a:gd name="connsiteX4" fmla="*/ 77309 w 3609373"/>
                <a:gd name="connsiteY4" fmla="*/ 1580127 h 3490516"/>
                <a:gd name="connsiteX5" fmla="*/ 566196 w 3609373"/>
                <a:gd name="connsiteY5" fmla="*/ 1643501 h 3490516"/>
                <a:gd name="connsiteX6" fmla="*/ 1018869 w 3609373"/>
                <a:gd name="connsiteY6" fmla="*/ 1761196 h 3490516"/>
                <a:gd name="connsiteX7" fmla="*/ 1435329 w 3609373"/>
                <a:gd name="connsiteY7" fmla="*/ 2277243 h 3490516"/>
                <a:gd name="connsiteX8" fmla="*/ 1824628 w 3609373"/>
                <a:gd name="connsiteY8" fmla="*/ 3155430 h 3490516"/>
                <a:gd name="connsiteX9" fmla="*/ 2739028 w 3609373"/>
                <a:gd name="connsiteY9" fmla="*/ 3490408 h 3490516"/>
                <a:gd name="connsiteX10" fmla="*/ 3499519 w 3609373"/>
                <a:gd name="connsiteY10" fmla="*/ 3128269 h 3490516"/>
                <a:gd name="connsiteX11" fmla="*/ 3599107 w 3609373"/>
                <a:gd name="connsiteY11" fmla="*/ 1643501 h 3490516"/>
                <a:gd name="connsiteX12" fmla="*/ 3445198 w 3609373"/>
                <a:gd name="connsiteY12" fmla="*/ 430337 h 3490516"/>
                <a:gd name="connsiteX13" fmla="*/ 2630386 w 3609373"/>
                <a:gd name="connsiteY13" fmla="*/ 13877 h 3490516"/>
                <a:gd name="connsiteX0" fmla="*/ 2639707 w 3618694"/>
                <a:gd name="connsiteY0" fmla="*/ 13877 h 3490516"/>
                <a:gd name="connsiteX1" fmla="*/ 1145886 w 3618694"/>
                <a:gd name="connsiteY1" fmla="*/ 864903 h 3490516"/>
                <a:gd name="connsiteX2" fmla="*/ 113790 w 3618694"/>
                <a:gd name="connsiteY2" fmla="*/ 1064079 h 3490516"/>
                <a:gd name="connsiteX3" fmla="*/ 23255 w 3618694"/>
                <a:gd name="connsiteY3" fmla="*/ 1335683 h 3490516"/>
                <a:gd name="connsiteX4" fmla="*/ 86630 w 3618694"/>
                <a:gd name="connsiteY4" fmla="*/ 1580127 h 3490516"/>
                <a:gd name="connsiteX5" fmla="*/ 575517 w 3618694"/>
                <a:gd name="connsiteY5" fmla="*/ 1643501 h 3490516"/>
                <a:gd name="connsiteX6" fmla="*/ 1028190 w 3618694"/>
                <a:gd name="connsiteY6" fmla="*/ 1761196 h 3490516"/>
                <a:gd name="connsiteX7" fmla="*/ 1444650 w 3618694"/>
                <a:gd name="connsiteY7" fmla="*/ 2277243 h 3490516"/>
                <a:gd name="connsiteX8" fmla="*/ 1833949 w 3618694"/>
                <a:gd name="connsiteY8" fmla="*/ 3155430 h 3490516"/>
                <a:gd name="connsiteX9" fmla="*/ 2748349 w 3618694"/>
                <a:gd name="connsiteY9" fmla="*/ 3490408 h 3490516"/>
                <a:gd name="connsiteX10" fmla="*/ 3508840 w 3618694"/>
                <a:gd name="connsiteY10" fmla="*/ 3128269 h 3490516"/>
                <a:gd name="connsiteX11" fmla="*/ 3608428 w 3618694"/>
                <a:gd name="connsiteY11" fmla="*/ 1643501 h 3490516"/>
                <a:gd name="connsiteX12" fmla="*/ 3454519 w 3618694"/>
                <a:gd name="connsiteY12" fmla="*/ 430337 h 3490516"/>
                <a:gd name="connsiteX13" fmla="*/ 2639707 w 3618694"/>
                <a:gd name="connsiteY13" fmla="*/ 13877 h 3490516"/>
                <a:gd name="connsiteX0" fmla="*/ 2627975 w 3606962"/>
                <a:gd name="connsiteY0" fmla="*/ 13877 h 3490516"/>
                <a:gd name="connsiteX1" fmla="*/ 1134154 w 3606962"/>
                <a:gd name="connsiteY1" fmla="*/ 864903 h 3490516"/>
                <a:gd name="connsiteX2" fmla="*/ 174486 w 3606962"/>
                <a:gd name="connsiteY2" fmla="*/ 1027865 h 3490516"/>
                <a:gd name="connsiteX3" fmla="*/ 11523 w 3606962"/>
                <a:gd name="connsiteY3" fmla="*/ 1335683 h 3490516"/>
                <a:gd name="connsiteX4" fmla="*/ 74898 w 3606962"/>
                <a:gd name="connsiteY4" fmla="*/ 1580127 h 3490516"/>
                <a:gd name="connsiteX5" fmla="*/ 563785 w 3606962"/>
                <a:gd name="connsiteY5" fmla="*/ 1643501 h 3490516"/>
                <a:gd name="connsiteX6" fmla="*/ 1016458 w 3606962"/>
                <a:gd name="connsiteY6" fmla="*/ 1761196 h 3490516"/>
                <a:gd name="connsiteX7" fmla="*/ 1432918 w 3606962"/>
                <a:gd name="connsiteY7" fmla="*/ 2277243 h 3490516"/>
                <a:gd name="connsiteX8" fmla="*/ 1822217 w 3606962"/>
                <a:gd name="connsiteY8" fmla="*/ 3155430 h 3490516"/>
                <a:gd name="connsiteX9" fmla="*/ 2736617 w 3606962"/>
                <a:gd name="connsiteY9" fmla="*/ 3490408 h 3490516"/>
                <a:gd name="connsiteX10" fmla="*/ 3497108 w 3606962"/>
                <a:gd name="connsiteY10" fmla="*/ 3128269 h 3490516"/>
                <a:gd name="connsiteX11" fmla="*/ 3596696 w 3606962"/>
                <a:gd name="connsiteY11" fmla="*/ 1643501 h 3490516"/>
                <a:gd name="connsiteX12" fmla="*/ 3442787 w 3606962"/>
                <a:gd name="connsiteY12" fmla="*/ 430337 h 3490516"/>
                <a:gd name="connsiteX13" fmla="*/ 2627975 w 3606962"/>
                <a:gd name="connsiteY13" fmla="*/ 13877 h 3490516"/>
                <a:gd name="connsiteX0" fmla="*/ 2642297 w 3621284"/>
                <a:gd name="connsiteY0" fmla="*/ 13877 h 3490516"/>
                <a:gd name="connsiteX1" fmla="*/ 1148476 w 3621284"/>
                <a:gd name="connsiteY1" fmla="*/ 864903 h 3490516"/>
                <a:gd name="connsiteX2" fmla="*/ 188808 w 3621284"/>
                <a:gd name="connsiteY2" fmla="*/ 1027865 h 3490516"/>
                <a:gd name="connsiteX3" fmla="*/ 7738 w 3621284"/>
                <a:gd name="connsiteY3" fmla="*/ 1326629 h 3490516"/>
                <a:gd name="connsiteX4" fmla="*/ 89220 w 3621284"/>
                <a:gd name="connsiteY4" fmla="*/ 1580127 h 3490516"/>
                <a:gd name="connsiteX5" fmla="*/ 578107 w 3621284"/>
                <a:gd name="connsiteY5" fmla="*/ 1643501 h 3490516"/>
                <a:gd name="connsiteX6" fmla="*/ 1030780 w 3621284"/>
                <a:gd name="connsiteY6" fmla="*/ 1761196 h 3490516"/>
                <a:gd name="connsiteX7" fmla="*/ 1447240 w 3621284"/>
                <a:gd name="connsiteY7" fmla="*/ 2277243 h 3490516"/>
                <a:gd name="connsiteX8" fmla="*/ 1836539 w 3621284"/>
                <a:gd name="connsiteY8" fmla="*/ 3155430 h 3490516"/>
                <a:gd name="connsiteX9" fmla="*/ 2750939 w 3621284"/>
                <a:gd name="connsiteY9" fmla="*/ 3490408 h 3490516"/>
                <a:gd name="connsiteX10" fmla="*/ 3511430 w 3621284"/>
                <a:gd name="connsiteY10" fmla="*/ 3128269 h 3490516"/>
                <a:gd name="connsiteX11" fmla="*/ 3611018 w 3621284"/>
                <a:gd name="connsiteY11" fmla="*/ 1643501 h 3490516"/>
                <a:gd name="connsiteX12" fmla="*/ 3457109 w 3621284"/>
                <a:gd name="connsiteY12" fmla="*/ 430337 h 3490516"/>
                <a:gd name="connsiteX13" fmla="*/ 2642297 w 3621284"/>
                <a:gd name="connsiteY13" fmla="*/ 13877 h 3490516"/>
                <a:gd name="connsiteX0" fmla="*/ 2639034 w 3618021"/>
                <a:gd name="connsiteY0" fmla="*/ 13877 h 3490516"/>
                <a:gd name="connsiteX1" fmla="*/ 1145213 w 3618021"/>
                <a:gd name="connsiteY1" fmla="*/ 864903 h 3490516"/>
                <a:gd name="connsiteX2" fmla="*/ 140278 w 3618021"/>
                <a:gd name="connsiteY2" fmla="*/ 1045972 h 3490516"/>
                <a:gd name="connsiteX3" fmla="*/ 4475 w 3618021"/>
                <a:gd name="connsiteY3" fmla="*/ 1326629 h 3490516"/>
                <a:gd name="connsiteX4" fmla="*/ 85957 w 3618021"/>
                <a:gd name="connsiteY4" fmla="*/ 1580127 h 3490516"/>
                <a:gd name="connsiteX5" fmla="*/ 574844 w 3618021"/>
                <a:gd name="connsiteY5" fmla="*/ 1643501 h 3490516"/>
                <a:gd name="connsiteX6" fmla="*/ 1027517 w 3618021"/>
                <a:gd name="connsiteY6" fmla="*/ 1761196 h 3490516"/>
                <a:gd name="connsiteX7" fmla="*/ 1443977 w 3618021"/>
                <a:gd name="connsiteY7" fmla="*/ 2277243 h 3490516"/>
                <a:gd name="connsiteX8" fmla="*/ 1833276 w 3618021"/>
                <a:gd name="connsiteY8" fmla="*/ 3155430 h 3490516"/>
                <a:gd name="connsiteX9" fmla="*/ 2747676 w 3618021"/>
                <a:gd name="connsiteY9" fmla="*/ 3490408 h 3490516"/>
                <a:gd name="connsiteX10" fmla="*/ 3508167 w 3618021"/>
                <a:gd name="connsiteY10" fmla="*/ 3128269 h 3490516"/>
                <a:gd name="connsiteX11" fmla="*/ 3607755 w 3618021"/>
                <a:gd name="connsiteY11" fmla="*/ 1643501 h 3490516"/>
                <a:gd name="connsiteX12" fmla="*/ 3453846 w 3618021"/>
                <a:gd name="connsiteY12" fmla="*/ 430337 h 3490516"/>
                <a:gd name="connsiteX13" fmla="*/ 2639034 w 3618021"/>
                <a:gd name="connsiteY13" fmla="*/ 13877 h 3490516"/>
                <a:gd name="connsiteX0" fmla="*/ 2619289 w 3598276"/>
                <a:gd name="connsiteY0" fmla="*/ 13877 h 3490516"/>
                <a:gd name="connsiteX1" fmla="*/ 1125468 w 3598276"/>
                <a:gd name="connsiteY1" fmla="*/ 864903 h 3490516"/>
                <a:gd name="connsiteX2" fmla="*/ 120533 w 3598276"/>
                <a:gd name="connsiteY2" fmla="*/ 1045972 h 3490516"/>
                <a:gd name="connsiteX3" fmla="*/ 66212 w 3598276"/>
                <a:gd name="connsiteY3" fmla="*/ 1580127 h 3490516"/>
                <a:gd name="connsiteX4" fmla="*/ 555099 w 3598276"/>
                <a:gd name="connsiteY4" fmla="*/ 1643501 h 3490516"/>
                <a:gd name="connsiteX5" fmla="*/ 1007772 w 3598276"/>
                <a:gd name="connsiteY5" fmla="*/ 1761196 h 3490516"/>
                <a:gd name="connsiteX6" fmla="*/ 1424232 w 3598276"/>
                <a:gd name="connsiteY6" fmla="*/ 2277243 h 3490516"/>
                <a:gd name="connsiteX7" fmla="*/ 1813531 w 3598276"/>
                <a:gd name="connsiteY7" fmla="*/ 3155430 h 3490516"/>
                <a:gd name="connsiteX8" fmla="*/ 2727931 w 3598276"/>
                <a:gd name="connsiteY8" fmla="*/ 3490408 h 3490516"/>
                <a:gd name="connsiteX9" fmla="*/ 3488422 w 3598276"/>
                <a:gd name="connsiteY9" fmla="*/ 3128269 h 3490516"/>
                <a:gd name="connsiteX10" fmla="*/ 3588010 w 3598276"/>
                <a:gd name="connsiteY10" fmla="*/ 1643501 h 3490516"/>
                <a:gd name="connsiteX11" fmla="*/ 3434101 w 3598276"/>
                <a:gd name="connsiteY11" fmla="*/ 430337 h 3490516"/>
                <a:gd name="connsiteX12" fmla="*/ 2619289 w 3598276"/>
                <a:gd name="connsiteY12" fmla="*/ 13877 h 3490516"/>
                <a:gd name="connsiteX0" fmla="*/ 2649415 w 3628402"/>
                <a:gd name="connsiteY0" fmla="*/ 13877 h 3490516"/>
                <a:gd name="connsiteX1" fmla="*/ 1155594 w 3628402"/>
                <a:gd name="connsiteY1" fmla="*/ 864903 h 3490516"/>
                <a:gd name="connsiteX2" fmla="*/ 150659 w 3628402"/>
                <a:gd name="connsiteY2" fmla="*/ 1045972 h 3490516"/>
                <a:gd name="connsiteX3" fmla="*/ 96338 w 3628402"/>
                <a:gd name="connsiteY3" fmla="*/ 1580127 h 3490516"/>
                <a:gd name="connsiteX4" fmla="*/ 1037898 w 3628402"/>
                <a:gd name="connsiteY4" fmla="*/ 1761196 h 3490516"/>
                <a:gd name="connsiteX5" fmla="*/ 1454358 w 3628402"/>
                <a:gd name="connsiteY5" fmla="*/ 2277243 h 3490516"/>
                <a:gd name="connsiteX6" fmla="*/ 1843657 w 3628402"/>
                <a:gd name="connsiteY6" fmla="*/ 3155430 h 3490516"/>
                <a:gd name="connsiteX7" fmla="*/ 2758057 w 3628402"/>
                <a:gd name="connsiteY7" fmla="*/ 3490408 h 3490516"/>
                <a:gd name="connsiteX8" fmla="*/ 3518548 w 3628402"/>
                <a:gd name="connsiteY8" fmla="*/ 3128269 h 3490516"/>
                <a:gd name="connsiteX9" fmla="*/ 3618136 w 3628402"/>
                <a:gd name="connsiteY9" fmla="*/ 1643501 h 3490516"/>
                <a:gd name="connsiteX10" fmla="*/ 3464227 w 3628402"/>
                <a:gd name="connsiteY10" fmla="*/ 430337 h 3490516"/>
                <a:gd name="connsiteX11" fmla="*/ 2649415 w 3628402"/>
                <a:gd name="connsiteY11" fmla="*/ 13877 h 349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8402" h="3490516">
                  <a:moveTo>
                    <a:pt x="2649415" y="13877"/>
                  </a:moveTo>
                  <a:cubicBezTo>
                    <a:pt x="2264643" y="86305"/>
                    <a:pt x="1572053" y="692887"/>
                    <a:pt x="1155594" y="864903"/>
                  </a:cubicBezTo>
                  <a:cubicBezTo>
                    <a:pt x="739135" y="1036919"/>
                    <a:pt x="327202" y="926768"/>
                    <a:pt x="150659" y="1045972"/>
                  </a:cubicBezTo>
                  <a:cubicBezTo>
                    <a:pt x="-25884" y="1165176"/>
                    <a:pt x="-51535" y="1460923"/>
                    <a:pt x="96338" y="1580127"/>
                  </a:cubicBezTo>
                  <a:cubicBezTo>
                    <a:pt x="244211" y="1699331"/>
                    <a:pt x="811561" y="1645010"/>
                    <a:pt x="1037898" y="1761196"/>
                  </a:cubicBezTo>
                  <a:cubicBezTo>
                    <a:pt x="1264235" y="1877382"/>
                    <a:pt x="1320065" y="2044871"/>
                    <a:pt x="1454358" y="2277243"/>
                  </a:cubicBezTo>
                  <a:cubicBezTo>
                    <a:pt x="1588651" y="2509615"/>
                    <a:pt x="1626374" y="2953236"/>
                    <a:pt x="1843657" y="3155430"/>
                  </a:cubicBezTo>
                  <a:cubicBezTo>
                    <a:pt x="2060940" y="3357624"/>
                    <a:pt x="2478909" y="3494935"/>
                    <a:pt x="2758057" y="3490408"/>
                  </a:cubicBezTo>
                  <a:cubicBezTo>
                    <a:pt x="3037205" y="3485881"/>
                    <a:pt x="3375202" y="3436087"/>
                    <a:pt x="3518548" y="3128269"/>
                  </a:cubicBezTo>
                  <a:cubicBezTo>
                    <a:pt x="3661894" y="2820451"/>
                    <a:pt x="3627189" y="2093156"/>
                    <a:pt x="3618136" y="1643501"/>
                  </a:cubicBezTo>
                  <a:cubicBezTo>
                    <a:pt x="3609083" y="1193846"/>
                    <a:pt x="3622663" y="697414"/>
                    <a:pt x="3464227" y="430337"/>
                  </a:cubicBezTo>
                  <a:cubicBezTo>
                    <a:pt x="3305791" y="163260"/>
                    <a:pt x="3034187" y="-58551"/>
                    <a:pt x="2649415" y="138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66000"/>
                    <a:satMod val="160000"/>
                    <a:alpha val="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181318" y="1648650"/>
              <a:ext cx="3527032" cy="3397134"/>
            </a:xfrm>
            <a:custGeom>
              <a:avLst/>
              <a:gdLst>
                <a:gd name="connsiteX0" fmla="*/ 95567 w 3634321"/>
                <a:gd name="connsiteY0" fmla="*/ 304238 h 1977539"/>
                <a:gd name="connsiteX1" fmla="*/ 177048 w 3634321"/>
                <a:gd name="connsiteY1" fmla="*/ 1001355 h 1977539"/>
                <a:gd name="connsiteX2" fmla="*/ 729310 w 3634321"/>
                <a:gd name="connsiteY2" fmla="*/ 1028516 h 1977539"/>
                <a:gd name="connsiteX3" fmla="*/ 1516961 w 3634321"/>
                <a:gd name="connsiteY3" fmla="*/ 1336334 h 1977539"/>
                <a:gd name="connsiteX4" fmla="*/ 2395147 w 3634321"/>
                <a:gd name="connsiteY4" fmla="*/ 1870488 h 1977539"/>
                <a:gd name="connsiteX5" fmla="*/ 3517777 w 3634321"/>
                <a:gd name="connsiteY5" fmla="*/ 1816167 h 1977539"/>
                <a:gd name="connsiteX6" fmla="*/ 3363868 w 3634321"/>
                <a:gd name="connsiteY6" fmla="*/ 231811 h 1977539"/>
                <a:gd name="connsiteX7" fmla="*/ 1435480 w 3634321"/>
                <a:gd name="connsiteY7" fmla="*/ 14528 h 1977539"/>
                <a:gd name="connsiteX8" fmla="*/ 95567 w 3634321"/>
                <a:gd name="connsiteY8" fmla="*/ 304238 h 1977539"/>
                <a:gd name="connsiteX0" fmla="*/ 99381 w 3638135"/>
                <a:gd name="connsiteY0" fmla="*/ 304238 h 1977539"/>
                <a:gd name="connsiteX1" fmla="*/ 180862 w 3638135"/>
                <a:gd name="connsiteY1" fmla="*/ 1001355 h 1977539"/>
                <a:gd name="connsiteX2" fmla="*/ 834358 w 3638135"/>
                <a:gd name="connsiteY2" fmla="*/ 1081963 h 1977539"/>
                <a:gd name="connsiteX3" fmla="*/ 1520775 w 3638135"/>
                <a:gd name="connsiteY3" fmla="*/ 1336334 h 1977539"/>
                <a:gd name="connsiteX4" fmla="*/ 2398961 w 3638135"/>
                <a:gd name="connsiteY4" fmla="*/ 1870488 h 1977539"/>
                <a:gd name="connsiteX5" fmla="*/ 3521591 w 3638135"/>
                <a:gd name="connsiteY5" fmla="*/ 1816167 h 1977539"/>
                <a:gd name="connsiteX6" fmla="*/ 3367682 w 3638135"/>
                <a:gd name="connsiteY6" fmla="*/ 231811 h 1977539"/>
                <a:gd name="connsiteX7" fmla="*/ 1439294 w 3638135"/>
                <a:gd name="connsiteY7" fmla="*/ 14528 h 1977539"/>
                <a:gd name="connsiteX8" fmla="*/ 99381 w 3638135"/>
                <a:gd name="connsiteY8" fmla="*/ 304238 h 1977539"/>
                <a:gd name="connsiteX0" fmla="*/ 129344 w 3566864"/>
                <a:gd name="connsiteY0" fmla="*/ 190791 h 1970985"/>
                <a:gd name="connsiteX1" fmla="*/ 109591 w 3566864"/>
                <a:gd name="connsiteY1" fmla="*/ 994801 h 1970985"/>
                <a:gd name="connsiteX2" fmla="*/ 763087 w 3566864"/>
                <a:gd name="connsiteY2" fmla="*/ 1075409 h 1970985"/>
                <a:gd name="connsiteX3" fmla="*/ 1449504 w 3566864"/>
                <a:gd name="connsiteY3" fmla="*/ 1329780 h 1970985"/>
                <a:gd name="connsiteX4" fmla="*/ 2327690 w 3566864"/>
                <a:gd name="connsiteY4" fmla="*/ 1863934 h 1970985"/>
                <a:gd name="connsiteX5" fmla="*/ 3450320 w 3566864"/>
                <a:gd name="connsiteY5" fmla="*/ 1809613 h 1970985"/>
                <a:gd name="connsiteX6" fmla="*/ 3296411 w 3566864"/>
                <a:gd name="connsiteY6" fmla="*/ 225257 h 1970985"/>
                <a:gd name="connsiteX7" fmla="*/ 1368023 w 3566864"/>
                <a:gd name="connsiteY7" fmla="*/ 7974 h 1970985"/>
                <a:gd name="connsiteX8" fmla="*/ 129344 w 3566864"/>
                <a:gd name="connsiteY8" fmla="*/ 190791 h 1970985"/>
                <a:gd name="connsiteX0" fmla="*/ 145882 w 3542909"/>
                <a:gd name="connsiteY0" fmla="*/ 167835 h 1969408"/>
                <a:gd name="connsiteX1" fmla="*/ 85636 w 3542909"/>
                <a:gd name="connsiteY1" fmla="*/ 993224 h 1969408"/>
                <a:gd name="connsiteX2" fmla="*/ 739132 w 3542909"/>
                <a:gd name="connsiteY2" fmla="*/ 1073832 h 1969408"/>
                <a:gd name="connsiteX3" fmla="*/ 1425549 w 3542909"/>
                <a:gd name="connsiteY3" fmla="*/ 1328203 h 1969408"/>
                <a:gd name="connsiteX4" fmla="*/ 2303735 w 3542909"/>
                <a:gd name="connsiteY4" fmla="*/ 1862357 h 1969408"/>
                <a:gd name="connsiteX5" fmla="*/ 3426365 w 3542909"/>
                <a:gd name="connsiteY5" fmla="*/ 1808036 h 1969408"/>
                <a:gd name="connsiteX6" fmla="*/ 3272456 w 3542909"/>
                <a:gd name="connsiteY6" fmla="*/ 223680 h 1969408"/>
                <a:gd name="connsiteX7" fmla="*/ 1344068 w 3542909"/>
                <a:gd name="connsiteY7" fmla="*/ 6397 h 1969408"/>
                <a:gd name="connsiteX8" fmla="*/ 145882 w 3542909"/>
                <a:gd name="connsiteY8" fmla="*/ 167835 h 1969408"/>
                <a:gd name="connsiteX0" fmla="*/ 154362 w 3551389"/>
                <a:gd name="connsiteY0" fmla="*/ 167834 h 1969407"/>
                <a:gd name="connsiteX1" fmla="*/ 94116 w 3551389"/>
                <a:gd name="connsiteY1" fmla="*/ 993223 h 1969407"/>
                <a:gd name="connsiteX2" fmla="*/ 879217 w 3551389"/>
                <a:gd name="connsiteY2" fmla="*/ 1073831 h 1969407"/>
                <a:gd name="connsiteX3" fmla="*/ 1434029 w 3551389"/>
                <a:gd name="connsiteY3" fmla="*/ 1328202 h 1969407"/>
                <a:gd name="connsiteX4" fmla="*/ 2312215 w 3551389"/>
                <a:gd name="connsiteY4" fmla="*/ 1862356 h 1969407"/>
                <a:gd name="connsiteX5" fmla="*/ 3434845 w 3551389"/>
                <a:gd name="connsiteY5" fmla="*/ 1808035 h 1969407"/>
                <a:gd name="connsiteX6" fmla="*/ 3280936 w 3551389"/>
                <a:gd name="connsiteY6" fmla="*/ 223679 h 1969407"/>
                <a:gd name="connsiteX7" fmla="*/ 1352548 w 3551389"/>
                <a:gd name="connsiteY7" fmla="*/ 6396 h 1969407"/>
                <a:gd name="connsiteX8" fmla="*/ 154362 w 3551389"/>
                <a:gd name="connsiteY8" fmla="*/ 167834 h 1969407"/>
                <a:gd name="connsiteX0" fmla="*/ 154362 w 3551389"/>
                <a:gd name="connsiteY0" fmla="*/ 167834 h 1972962"/>
                <a:gd name="connsiteX1" fmla="*/ 94116 w 3551389"/>
                <a:gd name="connsiteY1" fmla="*/ 993223 h 1972962"/>
                <a:gd name="connsiteX2" fmla="*/ 879217 w 3551389"/>
                <a:gd name="connsiteY2" fmla="*/ 1073831 h 1972962"/>
                <a:gd name="connsiteX3" fmla="*/ 1788349 w 3551389"/>
                <a:gd name="connsiteY3" fmla="*/ 1264066 h 1972962"/>
                <a:gd name="connsiteX4" fmla="*/ 2312215 w 3551389"/>
                <a:gd name="connsiteY4" fmla="*/ 1862356 h 1972962"/>
                <a:gd name="connsiteX5" fmla="*/ 3434845 w 3551389"/>
                <a:gd name="connsiteY5" fmla="*/ 1808035 h 1972962"/>
                <a:gd name="connsiteX6" fmla="*/ 3280936 w 3551389"/>
                <a:gd name="connsiteY6" fmla="*/ 223679 h 1972962"/>
                <a:gd name="connsiteX7" fmla="*/ 1352548 w 3551389"/>
                <a:gd name="connsiteY7" fmla="*/ 6396 h 1972962"/>
                <a:gd name="connsiteX8" fmla="*/ 154362 w 3551389"/>
                <a:gd name="connsiteY8" fmla="*/ 167834 h 1972962"/>
                <a:gd name="connsiteX0" fmla="*/ 154362 w 3551389"/>
                <a:gd name="connsiteY0" fmla="*/ 167834 h 1941702"/>
                <a:gd name="connsiteX1" fmla="*/ 94116 w 3551389"/>
                <a:gd name="connsiteY1" fmla="*/ 993223 h 1941702"/>
                <a:gd name="connsiteX2" fmla="*/ 879217 w 3551389"/>
                <a:gd name="connsiteY2" fmla="*/ 1073831 h 1941702"/>
                <a:gd name="connsiteX3" fmla="*/ 1788349 w 3551389"/>
                <a:gd name="connsiteY3" fmla="*/ 1264066 h 1941702"/>
                <a:gd name="connsiteX4" fmla="*/ 2312215 w 3551389"/>
                <a:gd name="connsiteY4" fmla="*/ 1862356 h 1941702"/>
                <a:gd name="connsiteX5" fmla="*/ 3434845 w 3551389"/>
                <a:gd name="connsiteY5" fmla="*/ 1754587 h 1941702"/>
                <a:gd name="connsiteX6" fmla="*/ 3280936 w 3551389"/>
                <a:gd name="connsiteY6" fmla="*/ 223679 h 1941702"/>
                <a:gd name="connsiteX7" fmla="*/ 1352548 w 3551389"/>
                <a:gd name="connsiteY7" fmla="*/ 6396 h 1941702"/>
                <a:gd name="connsiteX8" fmla="*/ 154362 w 3551389"/>
                <a:gd name="connsiteY8" fmla="*/ 167834 h 1941702"/>
                <a:gd name="connsiteX0" fmla="*/ 154362 w 3594258"/>
                <a:gd name="connsiteY0" fmla="*/ 181445 h 1957254"/>
                <a:gd name="connsiteX1" fmla="*/ 94116 w 3594258"/>
                <a:gd name="connsiteY1" fmla="*/ 1006834 h 1957254"/>
                <a:gd name="connsiteX2" fmla="*/ 879217 w 3594258"/>
                <a:gd name="connsiteY2" fmla="*/ 1087442 h 1957254"/>
                <a:gd name="connsiteX3" fmla="*/ 1788349 w 3594258"/>
                <a:gd name="connsiteY3" fmla="*/ 1277677 h 1957254"/>
                <a:gd name="connsiteX4" fmla="*/ 2312215 w 3594258"/>
                <a:gd name="connsiteY4" fmla="*/ 1875967 h 1957254"/>
                <a:gd name="connsiteX5" fmla="*/ 3434845 w 3594258"/>
                <a:gd name="connsiteY5" fmla="*/ 1768198 h 1957254"/>
                <a:gd name="connsiteX6" fmla="*/ 3361924 w 3594258"/>
                <a:gd name="connsiteY6" fmla="*/ 205223 h 1957254"/>
                <a:gd name="connsiteX7" fmla="*/ 1352548 w 3594258"/>
                <a:gd name="connsiteY7" fmla="*/ 20007 h 1957254"/>
                <a:gd name="connsiteX8" fmla="*/ 154362 w 3594258"/>
                <a:gd name="connsiteY8" fmla="*/ 181445 h 1957254"/>
                <a:gd name="connsiteX0" fmla="*/ 154362 w 3571779"/>
                <a:gd name="connsiteY0" fmla="*/ 165415 h 1937999"/>
                <a:gd name="connsiteX1" fmla="*/ 94116 w 3571779"/>
                <a:gd name="connsiteY1" fmla="*/ 990804 h 1937999"/>
                <a:gd name="connsiteX2" fmla="*/ 879217 w 3571779"/>
                <a:gd name="connsiteY2" fmla="*/ 1071412 h 1937999"/>
                <a:gd name="connsiteX3" fmla="*/ 1788349 w 3571779"/>
                <a:gd name="connsiteY3" fmla="*/ 1261647 h 1937999"/>
                <a:gd name="connsiteX4" fmla="*/ 2312215 w 3571779"/>
                <a:gd name="connsiteY4" fmla="*/ 1859937 h 1937999"/>
                <a:gd name="connsiteX5" fmla="*/ 3434845 w 3571779"/>
                <a:gd name="connsiteY5" fmla="*/ 1752168 h 1937999"/>
                <a:gd name="connsiteX6" fmla="*/ 3321430 w 3571779"/>
                <a:gd name="connsiteY6" fmla="*/ 242639 h 1937999"/>
                <a:gd name="connsiteX7" fmla="*/ 1352548 w 3571779"/>
                <a:gd name="connsiteY7" fmla="*/ 3977 h 1937999"/>
                <a:gd name="connsiteX8" fmla="*/ 154362 w 3571779"/>
                <a:gd name="connsiteY8" fmla="*/ 165415 h 1937999"/>
                <a:gd name="connsiteX0" fmla="*/ 154964 w 3572381"/>
                <a:gd name="connsiteY0" fmla="*/ 185568 h 1958152"/>
                <a:gd name="connsiteX1" fmla="*/ 94718 w 3572381"/>
                <a:gd name="connsiteY1" fmla="*/ 1010957 h 1958152"/>
                <a:gd name="connsiteX2" fmla="*/ 879819 w 3572381"/>
                <a:gd name="connsiteY2" fmla="*/ 1091565 h 1958152"/>
                <a:gd name="connsiteX3" fmla="*/ 1788951 w 3572381"/>
                <a:gd name="connsiteY3" fmla="*/ 1281800 h 1958152"/>
                <a:gd name="connsiteX4" fmla="*/ 2312817 w 3572381"/>
                <a:gd name="connsiteY4" fmla="*/ 1880090 h 1958152"/>
                <a:gd name="connsiteX5" fmla="*/ 3435447 w 3572381"/>
                <a:gd name="connsiteY5" fmla="*/ 1772321 h 1958152"/>
                <a:gd name="connsiteX6" fmla="*/ 3322032 w 3572381"/>
                <a:gd name="connsiteY6" fmla="*/ 262792 h 1958152"/>
                <a:gd name="connsiteX7" fmla="*/ 1363273 w 3572381"/>
                <a:gd name="connsiteY7" fmla="*/ 2751 h 1958152"/>
                <a:gd name="connsiteX8" fmla="*/ 154964 w 3572381"/>
                <a:gd name="connsiteY8" fmla="*/ 185568 h 1958152"/>
                <a:gd name="connsiteX0" fmla="*/ 154964 w 3592705"/>
                <a:gd name="connsiteY0" fmla="*/ 185568 h 1919760"/>
                <a:gd name="connsiteX1" fmla="*/ 94718 w 3592705"/>
                <a:gd name="connsiteY1" fmla="*/ 1010957 h 1919760"/>
                <a:gd name="connsiteX2" fmla="*/ 879819 w 3592705"/>
                <a:gd name="connsiteY2" fmla="*/ 1091565 h 1919760"/>
                <a:gd name="connsiteX3" fmla="*/ 1788951 w 3592705"/>
                <a:gd name="connsiteY3" fmla="*/ 1281800 h 1919760"/>
                <a:gd name="connsiteX4" fmla="*/ 2312817 w 3592705"/>
                <a:gd name="connsiteY4" fmla="*/ 1880090 h 1919760"/>
                <a:gd name="connsiteX5" fmla="*/ 3435447 w 3592705"/>
                <a:gd name="connsiteY5" fmla="*/ 1772321 h 1919760"/>
                <a:gd name="connsiteX6" fmla="*/ 3572230 w 3592705"/>
                <a:gd name="connsiteY6" fmla="*/ 1035786 h 1919760"/>
                <a:gd name="connsiteX7" fmla="*/ 3322032 w 3592705"/>
                <a:gd name="connsiteY7" fmla="*/ 262792 h 1919760"/>
                <a:gd name="connsiteX8" fmla="*/ 1363273 w 3592705"/>
                <a:gd name="connsiteY8" fmla="*/ 2751 h 1919760"/>
                <a:gd name="connsiteX9" fmla="*/ 154964 w 3592705"/>
                <a:gd name="connsiteY9" fmla="*/ 185568 h 1919760"/>
                <a:gd name="connsiteX0" fmla="*/ 154964 w 3650074"/>
                <a:gd name="connsiteY0" fmla="*/ 185568 h 1919761"/>
                <a:gd name="connsiteX1" fmla="*/ 94718 w 3650074"/>
                <a:gd name="connsiteY1" fmla="*/ 1010957 h 1919761"/>
                <a:gd name="connsiteX2" fmla="*/ 879819 w 3650074"/>
                <a:gd name="connsiteY2" fmla="*/ 1091565 h 1919761"/>
                <a:gd name="connsiteX3" fmla="*/ 1788951 w 3650074"/>
                <a:gd name="connsiteY3" fmla="*/ 1281800 h 1919761"/>
                <a:gd name="connsiteX4" fmla="*/ 2312817 w 3650074"/>
                <a:gd name="connsiteY4" fmla="*/ 1880090 h 1919761"/>
                <a:gd name="connsiteX5" fmla="*/ 3435447 w 3650074"/>
                <a:gd name="connsiteY5" fmla="*/ 1772321 h 1919761"/>
                <a:gd name="connsiteX6" fmla="*/ 3643094 w 3650074"/>
                <a:gd name="connsiteY6" fmla="*/ 1035786 h 1919761"/>
                <a:gd name="connsiteX7" fmla="*/ 3322032 w 3650074"/>
                <a:gd name="connsiteY7" fmla="*/ 262792 h 1919761"/>
                <a:gd name="connsiteX8" fmla="*/ 1363273 w 3650074"/>
                <a:gd name="connsiteY8" fmla="*/ 2751 h 1919761"/>
                <a:gd name="connsiteX9" fmla="*/ 154964 w 3650074"/>
                <a:gd name="connsiteY9" fmla="*/ 185568 h 1919761"/>
                <a:gd name="connsiteX0" fmla="*/ 154964 w 3650075"/>
                <a:gd name="connsiteY0" fmla="*/ 185568 h 1919761"/>
                <a:gd name="connsiteX1" fmla="*/ 94718 w 3650075"/>
                <a:gd name="connsiteY1" fmla="*/ 1010957 h 1919761"/>
                <a:gd name="connsiteX2" fmla="*/ 879819 w 3650075"/>
                <a:gd name="connsiteY2" fmla="*/ 1091565 h 1919761"/>
                <a:gd name="connsiteX3" fmla="*/ 1788951 w 3650075"/>
                <a:gd name="connsiteY3" fmla="*/ 1281800 h 1919761"/>
                <a:gd name="connsiteX4" fmla="*/ 2312817 w 3650075"/>
                <a:gd name="connsiteY4" fmla="*/ 1880090 h 1919761"/>
                <a:gd name="connsiteX5" fmla="*/ 3435447 w 3650075"/>
                <a:gd name="connsiteY5" fmla="*/ 1772321 h 1919761"/>
                <a:gd name="connsiteX6" fmla="*/ 3643094 w 3650075"/>
                <a:gd name="connsiteY6" fmla="*/ 1035786 h 1919761"/>
                <a:gd name="connsiteX7" fmla="*/ 3322032 w 3650075"/>
                <a:gd name="connsiteY7" fmla="*/ 262792 h 1919761"/>
                <a:gd name="connsiteX8" fmla="*/ 1363273 w 3650075"/>
                <a:gd name="connsiteY8" fmla="*/ 2751 h 1919761"/>
                <a:gd name="connsiteX9" fmla="*/ 154964 w 3650075"/>
                <a:gd name="connsiteY9" fmla="*/ 185568 h 1919761"/>
                <a:gd name="connsiteX0" fmla="*/ 154964 w 3650075"/>
                <a:gd name="connsiteY0" fmla="*/ 185568 h 1919761"/>
                <a:gd name="connsiteX1" fmla="*/ 94718 w 3650075"/>
                <a:gd name="connsiteY1" fmla="*/ 1010957 h 1919761"/>
                <a:gd name="connsiteX2" fmla="*/ 879819 w 3650075"/>
                <a:gd name="connsiteY2" fmla="*/ 1091565 h 1919761"/>
                <a:gd name="connsiteX3" fmla="*/ 1788951 w 3650075"/>
                <a:gd name="connsiteY3" fmla="*/ 1281800 h 1919761"/>
                <a:gd name="connsiteX4" fmla="*/ 2312817 w 3650075"/>
                <a:gd name="connsiteY4" fmla="*/ 1880090 h 1919761"/>
                <a:gd name="connsiteX5" fmla="*/ 3435447 w 3650075"/>
                <a:gd name="connsiteY5" fmla="*/ 1772321 h 1919761"/>
                <a:gd name="connsiteX6" fmla="*/ 3643094 w 3650075"/>
                <a:gd name="connsiteY6" fmla="*/ 1035786 h 1919761"/>
                <a:gd name="connsiteX7" fmla="*/ 3322032 w 3650075"/>
                <a:gd name="connsiteY7" fmla="*/ 262792 h 1919761"/>
                <a:gd name="connsiteX8" fmla="*/ 1363273 w 3650075"/>
                <a:gd name="connsiteY8" fmla="*/ 2751 h 1919761"/>
                <a:gd name="connsiteX9" fmla="*/ 154964 w 3650075"/>
                <a:gd name="connsiteY9" fmla="*/ 185568 h 1919761"/>
                <a:gd name="connsiteX0" fmla="*/ 154964 w 3766715"/>
                <a:gd name="connsiteY0" fmla="*/ 185568 h 1918994"/>
                <a:gd name="connsiteX1" fmla="*/ 94718 w 3766715"/>
                <a:gd name="connsiteY1" fmla="*/ 1010957 h 1918994"/>
                <a:gd name="connsiteX2" fmla="*/ 879819 w 3766715"/>
                <a:gd name="connsiteY2" fmla="*/ 1091565 h 1918994"/>
                <a:gd name="connsiteX3" fmla="*/ 1788951 w 3766715"/>
                <a:gd name="connsiteY3" fmla="*/ 1281800 h 1918994"/>
                <a:gd name="connsiteX4" fmla="*/ 2312817 w 3766715"/>
                <a:gd name="connsiteY4" fmla="*/ 1880090 h 1918994"/>
                <a:gd name="connsiteX5" fmla="*/ 3435447 w 3766715"/>
                <a:gd name="connsiteY5" fmla="*/ 1772321 h 1918994"/>
                <a:gd name="connsiteX6" fmla="*/ 3764576 w 3766715"/>
                <a:gd name="connsiteY6" fmla="*/ 1057165 h 1918994"/>
                <a:gd name="connsiteX7" fmla="*/ 3322032 w 3766715"/>
                <a:gd name="connsiteY7" fmla="*/ 262792 h 1918994"/>
                <a:gd name="connsiteX8" fmla="*/ 1363273 w 3766715"/>
                <a:gd name="connsiteY8" fmla="*/ 2751 h 1918994"/>
                <a:gd name="connsiteX9" fmla="*/ 154964 w 3766715"/>
                <a:gd name="connsiteY9" fmla="*/ 185568 h 1918994"/>
                <a:gd name="connsiteX0" fmla="*/ 154964 w 3687784"/>
                <a:gd name="connsiteY0" fmla="*/ 185568 h 1917875"/>
                <a:gd name="connsiteX1" fmla="*/ 94718 w 3687784"/>
                <a:gd name="connsiteY1" fmla="*/ 1010957 h 1917875"/>
                <a:gd name="connsiteX2" fmla="*/ 879819 w 3687784"/>
                <a:gd name="connsiteY2" fmla="*/ 1091565 h 1917875"/>
                <a:gd name="connsiteX3" fmla="*/ 1788951 w 3687784"/>
                <a:gd name="connsiteY3" fmla="*/ 1281800 h 1917875"/>
                <a:gd name="connsiteX4" fmla="*/ 2312817 w 3687784"/>
                <a:gd name="connsiteY4" fmla="*/ 1880090 h 1917875"/>
                <a:gd name="connsiteX5" fmla="*/ 3435447 w 3687784"/>
                <a:gd name="connsiteY5" fmla="*/ 1772321 h 1917875"/>
                <a:gd name="connsiteX6" fmla="*/ 3683588 w 3687784"/>
                <a:gd name="connsiteY6" fmla="*/ 1089234 h 1917875"/>
                <a:gd name="connsiteX7" fmla="*/ 3322032 w 3687784"/>
                <a:gd name="connsiteY7" fmla="*/ 262792 h 1917875"/>
                <a:gd name="connsiteX8" fmla="*/ 1363273 w 3687784"/>
                <a:gd name="connsiteY8" fmla="*/ 2751 h 1917875"/>
                <a:gd name="connsiteX9" fmla="*/ 154964 w 3687784"/>
                <a:gd name="connsiteY9" fmla="*/ 185568 h 1917875"/>
                <a:gd name="connsiteX0" fmla="*/ 154964 w 3688155"/>
                <a:gd name="connsiteY0" fmla="*/ 185568 h 3860469"/>
                <a:gd name="connsiteX1" fmla="*/ 94718 w 3688155"/>
                <a:gd name="connsiteY1" fmla="*/ 1010957 h 3860469"/>
                <a:gd name="connsiteX2" fmla="*/ 879819 w 3688155"/>
                <a:gd name="connsiteY2" fmla="*/ 1091565 h 3860469"/>
                <a:gd name="connsiteX3" fmla="*/ 1788951 w 3688155"/>
                <a:gd name="connsiteY3" fmla="*/ 1281800 h 3860469"/>
                <a:gd name="connsiteX4" fmla="*/ 2272323 w 3688155"/>
                <a:gd name="connsiteY4" fmla="*/ 3857628 h 3860469"/>
                <a:gd name="connsiteX5" fmla="*/ 3435447 w 3688155"/>
                <a:gd name="connsiteY5" fmla="*/ 1772321 h 3860469"/>
                <a:gd name="connsiteX6" fmla="*/ 3683588 w 3688155"/>
                <a:gd name="connsiteY6" fmla="*/ 1089234 h 3860469"/>
                <a:gd name="connsiteX7" fmla="*/ 3322032 w 3688155"/>
                <a:gd name="connsiteY7" fmla="*/ 262792 h 3860469"/>
                <a:gd name="connsiteX8" fmla="*/ 1363273 w 3688155"/>
                <a:gd name="connsiteY8" fmla="*/ 2751 h 3860469"/>
                <a:gd name="connsiteX9" fmla="*/ 154964 w 3688155"/>
                <a:gd name="connsiteY9" fmla="*/ 185568 h 3860469"/>
                <a:gd name="connsiteX0" fmla="*/ 154964 w 3811059"/>
                <a:gd name="connsiteY0" fmla="*/ 185568 h 4133956"/>
                <a:gd name="connsiteX1" fmla="*/ 94718 w 3811059"/>
                <a:gd name="connsiteY1" fmla="*/ 1010957 h 4133956"/>
                <a:gd name="connsiteX2" fmla="*/ 879819 w 3811059"/>
                <a:gd name="connsiteY2" fmla="*/ 1091565 h 4133956"/>
                <a:gd name="connsiteX3" fmla="*/ 1788951 w 3811059"/>
                <a:gd name="connsiteY3" fmla="*/ 1281800 h 4133956"/>
                <a:gd name="connsiteX4" fmla="*/ 2272323 w 3811059"/>
                <a:gd name="connsiteY4" fmla="*/ 3857628 h 4133956"/>
                <a:gd name="connsiteX5" fmla="*/ 3708779 w 3811059"/>
                <a:gd name="connsiteY5" fmla="*/ 3749859 h 4133956"/>
                <a:gd name="connsiteX6" fmla="*/ 3683588 w 3811059"/>
                <a:gd name="connsiteY6" fmla="*/ 1089234 h 4133956"/>
                <a:gd name="connsiteX7" fmla="*/ 3322032 w 3811059"/>
                <a:gd name="connsiteY7" fmla="*/ 262792 h 4133956"/>
                <a:gd name="connsiteX8" fmla="*/ 1363273 w 3811059"/>
                <a:gd name="connsiteY8" fmla="*/ 2751 h 4133956"/>
                <a:gd name="connsiteX9" fmla="*/ 154964 w 3811059"/>
                <a:gd name="connsiteY9" fmla="*/ 185568 h 4133956"/>
                <a:gd name="connsiteX0" fmla="*/ 154964 w 3834450"/>
                <a:gd name="connsiteY0" fmla="*/ 185568 h 4094105"/>
                <a:gd name="connsiteX1" fmla="*/ 94718 w 3834450"/>
                <a:gd name="connsiteY1" fmla="*/ 1010957 h 4094105"/>
                <a:gd name="connsiteX2" fmla="*/ 879819 w 3834450"/>
                <a:gd name="connsiteY2" fmla="*/ 1091565 h 4094105"/>
                <a:gd name="connsiteX3" fmla="*/ 1788951 w 3834450"/>
                <a:gd name="connsiteY3" fmla="*/ 1281800 h 4094105"/>
                <a:gd name="connsiteX4" fmla="*/ 2272323 w 3834450"/>
                <a:gd name="connsiteY4" fmla="*/ 3857628 h 4094105"/>
                <a:gd name="connsiteX5" fmla="*/ 3739150 w 3834450"/>
                <a:gd name="connsiteY5" fmla="*/ 3664345 h 4094105"/>
                <a:gd name="connsiteX6" fmla="*/ 3683588 w 3834450"/>
                <a:gd name="connsiteY6" fmla="*/ 1089234 h 4094105"/>
                <a:gd name="connsiteX7" fmla="*/ 3322032 w 3834450"/>
                <a:gd name="connsiteY7" fmla="*/ 262792 h 4094105"/>
                <a:gd name="connsiteX8" fmla="*/ 1363273 w 3834450"/>
                <a:gd name="connsiteY8" fmla="*/ 2751 h 4094105"/>
                <a:gd name="connsiteX9" fmla="*/ 154964 w 3834450"/>
                <a:gd name="connsiteY9" fmla="*/ 185568 h 4094105"/>
                <a:gd name="connsiteX0" fmla="*/ 154964 w 3841890"/>
                <a:gd name="connsiteY0" fmla="*/ 185568 h 4011616"/>
                <a:gd name="connsiteX1" fmla="*/ 94718 w 3841890"/>
                <a:gd name="connsiteY1" fmla="*/ 1010957 h 4011616"/>
                <a:gd name="connsiteX2" fmla="*/ 879819 w 3841890"/>
                <a:gd name="connsiteY2" fmla="*/ 1091565 h 4011616"/>
                <a:gd name="connsiteX3" fmla="*/ 1788951 w 3841890"/>
                <a:gd name="connsiteY3" fmla="*/ 1281800 h 4011616"/>
                <a:gd name="connsiteX4" fmla="*/ 2171089 w 3841890"/>
                <a:gd name="connsiteY4" fmla="*/ 3729356 h 4011616"/>
                <a:gd name="connsiteX5" fmla="*/ 3739150 w 3841890"/>
                <a:gd name="connsiteY5" fmla="*/ 3664345 h 4011616"/>
                <a:gd name="connsiteX6" fmla="*/ 3683588 w 3841890"/>
                <a:gd name="connsiteY6" fmla="*/ 1089234 h 4011616"/>
                <a:gd name="connsiteX7" fmla="*/ 3322032 w 3841890"/>
                <a:gd name="connsiteY7" fmla="*/ 262792 h 4011616"/>
                <a:gd name="connsiteX8" fmla="*/ 1363273 w 3841890"/>
                <a:gd name="connsiteY8" fmla="*/ 2751 h 4011616"/>
                <a:gd name="connsiteX9" fmla="*/ 154964 w 3841890"/>
                <a:gd name="connsiteY9" fmla="*/ 185568 h 4011616"/>
                <a:gd name="connsiteX0" fmla="*/ 154964 w 3865114"/>
                <a:gd name="connsiteY0" fmla="*/ 185568 h 4011616"/>
                <a:gd name="connsiteX1" fmla="*/ 94718 w 3865114"/>
                <a:gd name="connsiteY1" fmla="*/ 1010957 h 4011616"/>
                <a:gd name="connsiteX2" fmla="*/ 879819 w 3865114"/>
                <a:gd name="connsiteY2" fmla="*/ 1091565 h 4011616"/>
                <a:gd name="connsiteX3" fmla="*/ 1788951 w 3865114"/>
                <a:gd name="connsiteY3" fmla="*/ 1281800 h 4011616"/>
                <a:gd name="connsiteX4" fmla="*/ 2171089 w 3865114"/>
                <a:gd name="connsiteY4" fmla="*/ 3729356 h 4011616"/>
                <a:gd name="connsiteX5" fmla="*/ 3739150 w 3865114"/>
                <a:gd name="connsiteY5" fmla="*/ 3664345 h 4011616"/>
                <a:gd name="connsiteX6" fmla="*/ 3754453 w 3865114"/>
                <a:gd name="connsiteY6" fmla="*/ 1089234 h 4011616"/>
                <a:gd name="connsiteX7" fmla="*/ 3322032 w 3865114"/>
                <a:gd name="connsiteY7" fmla="*/ 262792 h 4011616"/>
                <a:gd name="connsiteX8" fmla="*/ 1363273 w 3865114"/>
                <a:gd name="connsiteY8" fmla="*/ 2751 h 4011616"/>
                <a:gd name="connsiteX9" fmla="*/ 154964 w 3865114"/>
                <a:gd name="connsiteY9" fmla="*/ 185568 h 4011616"/>
                <a:gd name="connsiteX0" fmla="*/ 154964 w 3865113"/>
                <a:gd name="connsiteY0" fmla="*/ 185568 h 4011616"/>
                <a:gd name="connsiteX1" fmla="*/ 94718 w 3865113"/>
                <a:gd name="connsiteY1" fmla="*/ 1010957 h 4011616"/>
                <a:gd name="connsiteX2" fmla="*/ 879819 w 3865113"/>
                <a:gd name="connsiteY2" fmla="*/ 1091565 h 4011616"/>
                <a:gd name="connsiteX3" fmla="*/ 1788951 w 3865113"/>
                <a:gd name="connsiteY3" fmla="*/ 1281800 h 4011616"/>
                <a:gd name="connsiteX4" fmla="*/ 2171089 w 3865113"/>
                <a:gd name="connsiteY4" fmla="*/ 3729356 h 4011616"/>
                <a:gd name="connsiteX5" fmla="*/ 3739150 w 3865113"/>
                <a:gd name="connsiteY5" fmla="*/ 3664345 h 4011616"/>
                <a:gd name="connsiteX6" fmla="*/ 3754453 w 3865113"/>
                <a:gd name="connsiteY6" fmla="*/ 1089234 h 4011616"/>
                <a:gd name="connsiteX7" fmla="*/ 3322032 w 3865113"/>
                <a:gd name="connsiteY7" fmla="*/ 262792 h 4011616"/>
                <a:gd name="connsiteX8" fmla="*/ 1363273 w 3865113"/>
                <a:gd name="connsiteY8" fmla="*/ 2751 h 4011616"/>
                <a:gd name="connsiteX9" fmla="*/ 154964 w 3865113"/>
                <a:gd name="connsiteY9" fmla="*/ 185568 h 4011616"/>
                <a:gd name="connsiteX0" fmla="*/ 154964 w 3881152"/>
                <a:gd name="connsiteY0" fmla="*/ 185568 h 4010986"/>
                <a:gd name="connsiteX1" fmla="*/ 94718 w 3881152"/>
                <a:gd name="connsiteY1" fmla="*/ 1010957 h 4010986"/>
                <a:gd name="connsiteX2" fmla="*/ 879819 w 3881152"/>
                <a:gd name="connsiteY2" fmla="*/ 1091565 h 4010986"/>
                <a:gd name="connsiteX3" fmla="*/ 1788951 w 3881152"/>
                <a:gd name="connsiteY3" fmla="*/ 1281800 h 4010986"/>
                <a:gd name="connsiteX4" fmla="*/ 2171089 w 3881152"/>
                <a:gd name="connsiteY4" fmla="*/ 3729356 h 4010986"/>
                <a:gd name="connsiteX5" fmla="*/ 3739150 w 3881152"/>
                <a:gd name="connsiteY5" fmla="*/ 3664345 h 4010986"/>
                <a:gd name="connsiteX6" fmla="*/ 3794946 w 3881152"/>
                <a:gd name="connsiteY6" fmla="*/ 1099923 h 4010986"/>
                <a:gd name="connsiteX7" fmla="*/ 3322032 w 3881152"/>
                <a:gd name="connsiteY7" fmla="*/ 262792 h 4010986"/>
                <a:gd name="connsiteX8" fmla="*/ 1363273 w 3881152"/>
                <a:gd name="connsiteY8" fmla="*/ 2751 h 4010986"/>
                <a:gd name="connsiteX9" fmla="*/ 154964 w 3881152"/>
                <a:gd name="connsiteY9" fmla="*/ 185568 h 4010986"/>
                <a:gd name="connsiteX0" fmla="*/ 154964 w 3881152"/>
                <a:gd name="connsiteY0" fmla="*/ 185568 h 4010985"/>
                <a:gd name="connsiteX1" fmla="*/ 94718 w 3881152"/>
                <a:gd name="connsiteY1" fmla="*/ 1010957 h 4010985"/>
                <a:gd name="connsiteX2" fmla="*/ 879819 w 3881152"/>
                <a:gd name="connsiteY2" fmla="*/ 1091565 h 4010985"/>
                <a:gd name="connsiteX3" fmla="*/ 1788951 w 3881152"/>
                <a:gd name="connsiteY3" fmla="*/ 1281800 h 4010985"/>
                <a:gd name="connsiteX4" fmla="*/ 2171089 w 3881152"/>
                <a:gd name="connsiteY4" fmla="*/ 3729356 h 4010985"/>
                <a:gd name="connsiteX5" fmla="*/ 3739150 w 3881152"/>
                <a:gd name="connsiteY5" fmla="*/ 3664345 h 4010985"/>
                <a:gd name="connsiteX6" fmla="*/ 3794946 w 3881152"/>
                <a:gd name="connsiteY6" fmla="*/ 1099923 h 4010985"/>
                <a:gd name="connsiteX7" fmla="*/ 3322032 w 3881152"/>
                <a:gd name="connsiteY7" fmla="*/ 262792 h 4010985"/>
                <a:gd name="connsiteX8" fmla="*/ 1363273 w 3881152"/>
                <a:gd name="connsiteY8" fmla="*/ 2751 h 4010985"/>
                <a:gd name="connsiteX9" fmla="*/ 154964 w 3881152"/>
                <a:gd name="connsiteY9" fmla="*/ 185568 h 4010985"/>
                <a:gd name="connsiteX0" fmla="*/ 155625 w 3881813"/>
                <a:gd name="connsiteY0" fmla="*/ 185568 h 4010985"/>
                <a:gd name="connsiteX1" fmla="*/ 95379 w 3881813"/>
                <a:gd name="connsiteY1" fmla="*/ 1010957 h 4010985"/>
                <a:gd name="connsiteX2" fmla="*/ 890604 w 3881813"/>
                <a:gd name="connsiteY2" fmla="*/ 1048807 h 4010985"/>
                <a:gd name="connsiteX3" fmla="*/ 1789612 w 3881813"/>
                <a:gd name="connsiteY3" fmla="*/ 1281800 h 4010985"/>
                <a:gd name="connsiteX4" fmla="*/ 2171750 w 3881813"/>
                <a:gd name="connsiteY4" fmla="*/ 3729356 h 4010985"/>
                <a:gd name="connsiteX5" fmla="*/ 3739811 w 3881813"/>
                <a:gd name="connsiteY5" fmla="*/ 3664345 h 4010985"/>
                <a:gd name="connsiteX6" fmla="*/ 3795607 w 3881813"/>
                <a:gd name="connsiteY6" fmla="*/ 1099923 h 4010985"/>
                <a:gd name="connsiteX7" fmla="*/ 3322693 w 3881813"/>
                <a:gd name="connsiteY7" fmla="*/ 262792 h 4010985"/>
                <a:gd name="connsiteX8" fmla="*/ 1363934 w 3881813"/>
                <a:gd name="connsiteY8" fmla="*/ 2751 h 4010985"/>
                <a:gd name="connsiteX9" fmla="*/ 155625 w 3881813"/>
                <a:gd name="connsiteY9" fmla="*/ 185568 h 4010985"/>
                <a:gd name="connsiteX0" fmla="*/ 155625 w 3881813"/>
                <a:gd name="connsiteY0" fmla="*/ 185568 h 4010985"/>
                <a:gd name="connsiteX1" fmla="*/ 95379 w 3881813"/>
                <a:gd name="connsiteY1" fmla="*/ 1010957 h 4010985"/>
                <a:gd name="connsiteX2" fmla="*/ 890604 w 3881813"/>
                <a:gd name="connsiteY2" fmla="*/ 1048807 h 4010985"/>
                <a:gd name="connsiteX3" fmla="*/ 1789612 w 3881813"/>
                <a:gd name="connsiteY3" fmla="*/ 1281800 h 4010985"/>
                <a:gd name="connsiteX4" fmla="*/ 2171750 w 3881813"/>
                <a:gd name="connsiteY4" fmla="*/ 3729356 h 4010985"/>
                <a:gd name="connsiteX5" fmla="*/ 3739811 w 3881813"/>
                <a:gd name="connsiteY5" fmla="*/ 3664345 h 4010985"/>
                <a:gd name="connsiteX6" fmla="*/ 3795607 w 3881813"/>
                <a:gd name="connsiteY6" fmla="*/ 1099923 h 4010985"/>
                <a:gd name="connsiteX7" fmla="*/ 3322693 w 3881813"/>
                <a:gd name="connsiteY7" fmla="*/ 262792 h 4010985"/>
                <a:gd name="connsiteX8" fmla="*/ 1363934 w 3881813"/>
                <a:gd name="connsiteY8" fmla="*/ 2751 h 4010985"/>
                <a:gd name="connsiteX9" fmla="*/ 155625 w 3881813"/>
                <a:gd name="connsiteY9" fmla="*/ 185568 h 4010985"/>
                <a:gd name="connsiteX0" fmla="*/ 155625 w 3881813"/>
                <a:gd name="connsiteY0" fmla="*/ 185568 h 4010985"/>
                <a:gd name="connsiteX1" fmla="*/ 95379 w 3881813"/>
                <a:gd name="connsiteY1" fmla="*/ 1010957 h 4010985"/>
                <a:gd name="connsiteX2" fmla="*/ 890604 w 3881813"/>
                <a:gd name="connsiteY2" fmla="*/ 1048807 h 4010985"/>
                <a:gd name="connsiteX3" fmla="*/ 1789612 w 3881813"/>
                <a:gd name="connsiteY3" fmla="*/ 1281800 h 4010985"/>
                <a:gd name="connsiteX4" fmla="*/ 2171750 w 3881813"/>
                <a:gd name="connsiteY4" fmla="*/ 3729356 h 4010985"/>
                <a:gd name="connsiteX5" fmla="*/ 3739811 w 3881813"/>
                <a:gd name="connsiteY5" fmla="*/ 3664345 h 4010985"/>
                <a:gd name="connsiteX6" fmla="*/ 3795607 w 3881813"/>
                <a:gd name="connsiteY6" fmla="*/ 1099923 h 4010985"/>
                <a:gd name="connsiteX7" fmla="*/ 3322693 w 3881813"/>
                <a:gd name="connsiteY7" fmla="*/ 262792 h 4010985"/>
                <a:gd name="connsiteX8" fmla="*/ 1363934 w 3881813"/>
                <a:gd name="connsiteY8" fmla="*/ 2751 h 4010985"/>
                <a:gd name="connsiteX9" fmla="*/ 155625 w 3881813"/>
                <a:gd name="connsiteY9" fmla="*/ 185568 h 4010985"/>
                <a:gd name="connsiteX0" fmla="*/ 217679 w 3943867"/>
                <a:gd name="connsiteY0" fmla="*/ 185568 h 4010985"/>
                <a:gd name="connsiteX1" fmla="*/ 157433 w 3943867"/>
                <a:gd name="connsiteY1" fmla="*/ 1010957 h 4010985"/>
                <a:gd name="connsiteX2" fmla="*/ 1851666 w 3943867"/>
                <a:gd name="connsiteY2" fmla="*/ 1281800 h 4010985"/>
                <a:gd name="connsiteX3" fmla="*/ 2233804 w 3943867"/>
                <a:gd name="connsiteY3" fmla="*/ 3729356 h 4010985"/>
                <a:gd name="connsiteX4" fmla="*/ 3801865 w 3943867"/>
                <a:gd name="connsiteY4" fmla="*/ 3664345 h 4010985"/>
                <a:gd name="connsiteX5" fmla="*/ 3857661 w 3943867"/>
                <a:gd name="connsiteY5" fmla="*/ 1099923 h 4010985"/>
                <a:gd name="connsiteX6" fmla="*/ 3384747 w 3943867"/>
                <a:gd name="connsiteY6" fmla="*/ 262792 h 4010985"/>
                <a:gd name="connsiteX7" fmla="*/ 1425988 w 3943867"/>
                <a:gd name="connsiteY7" fmla="*/ 2751 h 4010985"/>
                <a:gd name="connsiteX8" fmla="*/ 217679 w 3943867"/>
                <a:gd name="connsiteY8" fmla="*/ 185568 h 401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3867" h="4010985">
                  <a:moveTo>
                    <a:pt x="217679" y="185568"/>
                  </a:moveTo>
                  <a:cubicBezTo>
                    <a:pt x="6253" y="353602"/>
                    <a:pt x="-114898" y="828252"/>
                    <a:pt x="157433" y="1010957"/>
                  </a:cubicBezTo>
                  <a:cubicBezTo>
                    <a:pt x="429764" y="1193662"/>
                    <a:pt x="1505604" y="828734"/>
                    <a:pt x="1851666" y="1281800"/>
                  </a:cubicBezTo>
                  <a:cubicBezTo>
                    <a:pt x="2197728" y="1734866"/>
                    <a:pt x="1908771" y="3332265"/>
                    <a:pt x="2233804" y="3729356"/>
                  </a:cubicBezTo>
                  <a:cubicBezTo>
                    <a:pt x="2558837" y="4126447"/>
                    <a:pt x="3531222" y="4102584"/>
                    <a:pt x="3801865" y="3664345"/>
                  </a:cubicBezTo>
                  <a:cubicBezTo>
                    <a:pt x="4072508" y="3226106"/>
                    <a:pt x="3876564" y="1351511"/>
                    <a:pt x="3857661" y="1099923"/>
                  </a:cubicBezTo>
                  <a:cubicBezTo>
                    <a:pt x="3838762" y="837646"/>
                    <a:pt x="3752906" y="434964"/>
                    <a:pt x="3384747" y="262792"/>
                  </a:cubicBezTo>
                  <a:cubicBezTo>
                    <a:pt x="3016588" y="90620"/>
                    <a:pt x="1953833" y="15622"/>
                    <a:pt x="1425988" y="2751"/>
                  </a:cubicBezTo>
                  <a:cubicBezTo>
                    <a:pt x="898143" y="-10120"/>
                    <a:pt x="429105" y="17534"/>
                    <a:pt x="217679" y="1855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  <a:alpha val="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394640" y="1937440"/>
              <a:ext cx="660903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77783" y="2805526"/>
              <a:ext cx="626433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340417" y="3567065"/>
              <a:ext cx="719738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04517" y="2086908"/>
              <a:ext cx="792178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04517" y="2786896"/>
              <a:ext cx="792178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63777" y="3486884"/>
              <a:ext cx="873659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87234" y="4186872"/>
              <a:ext cx="1226745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769805" y="998146"/>
              <a:ext cx="1824282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Hydrogen Donor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811572" y="998146"/>
              <a:ext cx="2100137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Hydrogen Acceptor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864046" y="1113470"/>
              <a:ext cx="882006" cy="1351157"/>
            </a:xfrm>
            <a:custGeom>
              <a:avLst/>
              <a:gdLst>
                <a:gd name="connsiteX0" fmla="*/ 148829 w 1487543"/>
                <a:gd name="connsiteY0" fmla="*/ 199294 h 1721438"/>
                <a:gd name="connsiteX1" fmla="*/ 22081 w 1487543"/>
                <a:gd name="connsiteY1" fmla="*/ 878304 h 1721438"/>
                <a:gd name="connsiteX2" fmla="*/ 85455 w 1487543"/>
                <a:gd name="connsiteY2" fmla="*/ 1548261 h 1721438"/>
                <a:gd name="connsiteX3" fmla="*/ 818786 w 1487543"/>
                <a:gd name="connsiteY3" fmla="*/ 1720277 h 1721438"/>
                <a:gd name="connsiteX4" fmla="*/ 1425368 w 1487543"/>
                <a:gd name="connsiteY4" fmla="*/ 1575421 h 1721438"/>
                <a:gd name="connsiteX5" fmla="*/ 1461582 w 1487543"/>
                <a:gd name="connsiteY5" fmla="*/ 833037 h 1721438"/>
                <a:gd name="connsiteX6" fmla="*/ 1371047 w 1487543"/>
                <a:gd name="connsiteY6" fmla="*/ 190241 h 1721438"/>
                <a:gd name="connsiteX7" fmla="*/ 692037 w 1487543"/>
                <a:gd name="connsiteY7" fmla="*/ 118 h 1721438"/>
                <a:gd name="connsiteX8" fmla="*/ 148829 w 1487543"/>
                <a:gd name="connsiteY8" fmla="*/ 199294 h 1721438"/>
                <a:gd name="connsiteX0" fmla="*/ 148829 w 1523818"/>
                <a:gd name="connsiteY0" fmla="*/ 199294 h 1721438"/>
                <a:gd name="connsiteX1" fmla="*/ 22081 w 1523818"/>
                <a:gd name="connsiteY1" fmla="*/ 878304 h 1721438"/>
                <a:gd name="connsiteX2" fmla="*/ 85455 w 1523818"/>
                <a:gd name="connsiteY2" fmla="*/ 1548261 h 1721438"/>
                <a:gd name="connsiteX3" fmla="*/ 818786 w 1523818"/>
                <a:gd name="connsiteY3" fmla="*/ 1720277 h 1721438"/>
                <a:gd name="connsiteX4" fmla="*/ 1425368 w 1523818"/>
                <a:gd name="connsiteY4" fmla="*/ 1575421 h 1721438"/>
                <a:gd name="connsiteX5" fmla="*/ 1517765 w 1523818"/>
                <a:gd name="connsiteY5" fmla="*/ 833037 h 1721438"/>
                <a:gd name="connsiteX6" fmla="*/ 1371047 w 1523818"/>
                <a:gd name="connsiteY6" fmla="*/ 190241 h 1721438"/>
                <a:gd name="connsiteX7" fmla="*/ 692037 w 1523818"/>
                <a:gd name="connsiteY7" fmla="*/ 118 h 1721438"/>
                <a:gd name="connsiteX8" fmla="*/ 148829 w 1523818"/>
                <a:gd name="connsiteY8" fmla="*/ 199294 h 1721438"/>
                <a:gd name="connsiteX0" fmla="*/ 198517 w 1573506"/>
                <a:gd name="connsiteY0" fmla="*/ 199294 h 1721438"/>
                <a:gd name="connsiteX1" fmla="*/ 4349 w 1573506"/>
                <a:gd name="connsiteY1" fmla="*/ 878305 h 1721438"/>
                <a:gd name="connsiteX2" fmla="*/ 135143 w 1573506"/>
                <a:gd name="connsiteY2" fmla="*/ 1548261 h 1721438"/>
                <a:gd name="connsiteX3" fmla="*/ 868474 w 1573506"/>
                <a:gd name="connsiteY3" fmla="*/ 1720277 h 1721438"/>
                <a:gd name="connsiteX4" fmla="*/ 1475056 w 1573506"/>
                <a:gd name="connsiteY4" fmla="*/ 1575421 h 1721438"/>
                <a:gd name="connsiteX5" fmla="*/ 1567453 w 1573506"/>
                <a:gd name="connsiteY5" fmla="*/ 833037 h 1721438"/>
                <a:gd name="connsiteX6" fmla="*/ 1420735 w 1573506"/>
                <a:gd name="connsiteY6" fmla="*/ 190241 h 1721438"/>
                <a:gd name="connsiteX7" fmla="*/ 741725 w 1573506"/>
                <a:gd name="connsiteY7" fmla="*/ 118 h 1721438"/>
                <a:gd name="connsiteX8" fmla="*/ 198517 w 1573506"/>
                <a:gd name="connsiteY8" fmla="*/ 199294 h 1721438"/>
                <a:gd name="connsiteX0" fmla="*/ 198517 w 1573506"/>
                <a:gd name="connsiteY0" fmla="*/ 199294 h 1749875"/>
                <a:gd name="connsiteX1" fmla="*/ 4349 w 1573506"/>
                <a:gd name="connsiteY1" fmla="*/ 878305 h 1749875"/>
                <a:gd name="connsiteX2" fmla="*/ 135143 w 1573506"/>
                <a:gd name="connsiteY2" fmla="*/ 1548261 h 1749875"/>
                <a:gd name="connsiteX3" fmla="*/ 868474 w 1573506"/>
                <a:gd name="connsiteY3" fmla="*/ 1749403 h 1749875"/>
                <a:gd name="connsiteX4" fmla="*/ 1475056 w 1573506"/>
                <a:gd name="connsiteY4" fmla="*/ 1575421 h 1749875"/>
                <a:gd name="connsiteX5" fmla="*/ 1567453 w 1573506"/>
                <a:gd name="connsiteY5" fmla="*/ 833037 h 1749875"/>
                <a:gd name="connsiteX6" fmla="*/ 1420735 w 1573506"/>
                <a:gd name="connsiteY6" fmla="*/ 190241 h 1749875"/>
                <a:gd name="connsiteX7" fmla="*/ 741725 w 1573506"/>
                <a:gd name="connsiteY7" fmla="*/ 118 h 1749875"/>
                <a:gd name="connsiteX8" fmla="*/ 198517 w 1573506"/>
                <a:gd name="connsiteY8" fmla="*/ 199294 h 1749875"/>
                <a:gd name="connsiteX0" fmla="*/ 198517 w 1625076"/>
                <a:gd name="connsiteY0" fmla="*/ 199294 h 1749920"/>
                <a:gd name="connsiteX1" fmla="*/ 4349 w 1625076"/>
                <a:gd name="connsiteY1" fmla="*/ 878305 h 1749920"/>
                <a:gd name="connsiteX2" fmla="*/ 135143 w 1625076"/>
                <a:gd name="connsiteY2" fmla="*/ 1548261 h 1749920"/>
                <a:gd name="connsiteX3" fmla="*/ 868474 w 1625076"/>
                <a:gd name="connsiteY3" fmla="*/ 1749403 h 1749920"/>
                <a:gd name="connsiteX4" fmla="*/ 1475056 w 1625076"/>
                <a:gd name="connsiteY4" fmla="*/ 1575421 h 1749920"/>
                <a:gd name="connsiteX5" fmla="*/ 1623636 w 1625076"/>
                <a:gd name="connsiteY5" fmla="*/ 813618 h 1749920"/>
                <a:gd name="connsiteX6" fmla="*/ 1420735 w 1625076"/>
                <a:gd name="connsiteY6" fmla="*/ 190241 h 1749920"/>
                <a:gd name="connsiteX7" fmla="*/ 741725 w 1625076"/>
                <a:gd name="connsiteY7" fmla="*/ 118 h 1749920"/>
                <a:gd name="connsiteX8" fmla="*/ 198517 w 1625076"/>
                <a:gd name="connsiteY8" fmla="*/ 199294 h 17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076" h="1749920">
                  <a:moveTo>
                    <a:pt x="198517" y="199294"/>
                  </a:moveTo>
                  <a:cubicBezTo>
                    <a:pt x="75621" y="345659"/>
                    <a:pt x="14911" y="653477"/>
                    <a:pt x="4349" y="878305"/>
                  </a:cubicBezTo>
                  <a:cubicBezTo>
                    <a:pt x="-6213" y="1103133"/>
                    <a:pt x="-8878" y="1403078"/>
                    <a:pt x="135143" y="1548261"/>
                  </a:cubicBezTo>
                  <a:cubicBezTo>
                    <a:pt x="279164" y="1693444"/>
                    <a:pt x="645155" y="1744876"/>
                    <a:pt x="868474" y="1749403"/>
                  </a:cubicBezTo>
                  <a:cubicBezTo>
                    <a:pt x="1091793" y="1753930"/>
                    <a:pt x="1349196" y="1731385"/>
                    <a:pt x="1475056" y="1575421"/>
                  </a:cubicBezTo>
                  <a:cubicBezTo>
                    <a:pt x="1600916" y="1419457"/>
                    <a:pt x="1632689" y="1044481"/>
                    <a:pt x="1623636" y="813618"/>
                  </a:cubicBezTo>
                  <a:cubicBezTo>
                    <a:pt x="1614583" y="582755"/>
                    <a:pt x="1548992" y="329061"/>
                    <a:pt x="1420735" y="190241"/>
                  </a:cubicBezTo>
                  <a:cubicBezTo>
                    <a:pt x="1292478" y="51421"/>
                    <a:pt x="943919" y="-2900"/>
                    <a:pt x="741725" y="118"/>
                  </a:cubicBezTo>
                  <a:cubicBezTo>
                    <a:pt x="539531" y="3136"/>
                    <a:pt x="321413" y="52930"/>
                    <a:pt x="198517" y="19929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060613" y="1312644"/>
              <a:ext cx="488872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060613" y="1855854"/>
              <a:ext cx="488873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347485" y="1584366"/>
              <a:ext cx="488872" cy="4798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+</a:t>
              </a:r>
              <a:endParaRPr lang="en-US" sz="6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19831" y="2099723"/>
              <a:ext cx="1613682" cy="2543977"/>
            </a:xfrm>
            <a:custGeom>
              <a:avLst/>
              <a:gdLst>
                <a:gd name="connsiteX0" fmla="*/ 148829 w 1487543"/>
                <a:gd name="connsiteY0" fmla="*/ 199294 h 1721438"/>
                <a:gd name="connsiteX1" fmla="*/ 22081 w 1487543"/>
                <a:gd name="connsiteY1" fmla="*/ 878304 h 1721438"/>
                <a:gd name="connsiteX2" fmla="*/ 85455 w 1487543"/>
                <a:gd name="connsiteY2" fmla="*/ 1548261 h 1721438"/>
                <a:gd name="connsiteX3" fmla="*/ 818786 w 1487543"/>
                <a:gd name="connsiteY3" fmla="*/ 1720277 h 1721438"/>
                <a:gd name="connsiteX4" fmla="*/ 1425368 w 1487543"/>
                <a:gd name="connsiteY4" fmla="*/ 1575421 h 1721438"/>
                <a:gd name="connsiteX5" fmla="*/ 1461582 w 1487543"/>
                <a:gd name="connsiteY5" fmla="*/ 833037 h 1721438"/>
                <a:gd name="connsiteX6" fmla="*/ 1371047 w 1487543"/>
                <a:gd name="connsiteY6" fmla="*/ 190241 h 1721438"/>
                <a:gd name="connsiteX7" fmla="*/ 692037 w 1487543"/>
                <a:gd name="connsiteY7" fmla="*/ 118 h 1721438"/>
                <a:gd name="connsiteX8" fmla="*/ 148829 w 1487543"/>
                <a:gd name="connsiteY8" fmla="*/ 199294 h 1721438"/>
                <a:gd name="connsiteX0" fmla="*/ 148829 w 1523818"/>
                <a:gd name="connsiteY0" fmla="*/ 199294 h 1721438"/>
                <a:gd name="connsiteX1" fmla="*/ 22081 w 1523818"/>
                <a:gd name="connsiteY1" fmla="*/ 878304 h 1721438"/>
                <a:gd name="connsiteX2" fmla="*/ 85455 w 1523818"/>
                <a:gd name="connsiteY2" fmla="*/ 1548261 h 1721438"/>
                <a:gd name="connsiteX3" fmla="*/ 818786 w 1523818"/>
                <a:gd name="connsiteY3" fmla="*/ 1720277 h 1721438"/>
                <a:gd name="connsiteX4" fmla="*/ 1425368 w 1523818"/>
                <a:gd name="connsiteY4" fmla="*/ 1575421 h 1721438"/>
                <a:gd name="connsiteX5" fmla="*/ 1517765 w 1523818"/>
                <a:gd name="connsiteY5" fmla="*/ 833037 h 1721438"/>
                <a:gd name="connsiteX6" fmla="*/ 1371047 w 1523818"/>
                <a:gd name="connsiteY6" fmla="*/ 190241 h 1721438"/>
                <a:gd name="connsiteX7" fmla="*/ 692037 w 1523818"/>
                <a:gd name="connsiteY7" fmla="*/ 118 h 1721438"/>
                <a:gd name="connsiteX8" fmla="*/ 148829 w 1523818"/>
                <a:gd name="connsiteY8" fmla="*/ 199294 h 1721438"/>
                <a:gd name="connsiteX0" fmla="*/ 198517 w 1573506"/>
                <a:gd name="connsiteY0" fmla="*/ 199294 h 1721438"/>
                <a:gd name="connsiteX1" fmla="*/ 4349 w 1573506"/>
                <a:gd name="connsiteY1" fmla="*/ 878305 h 1721438"/>
                <a:gd name="connsiteX2" fmla="*/ 135143 w 1573506"/>
                <a:gd name="connsiteY2" fmla="*/ 1548261 h 1721438"/>
                <a:gd name="connsiteX3" fmla="*/ 868474 w 1573506"/>
                <a:gd name="connsiteY3" fmla="*/ 1720277 h 1721438"/>
                <a:gd name="connsiteX4" fmla="*/ 1475056 w 1573506"/>
                <a:gd name="connsiteY4" fmla="*/ 1575421 h 1721438"/>
                <a:gd name="connsiteX5" fmla="*/ 1567453 w 1573506"/>
                <a:gd name="connsiteY5" fmla="*/ 833037 h 1721438"/>
                <a:gd name="connsiteX6" fmla="*/ 1420735 w 1573506"/>
                <a:gd name="connsiteY6" fmla="*/ 190241 h 1721438"/>
                <a:gd name="connsiteX7" fmla="*/ 741725 w 1573506"/>
                <a:gd name="connsiteY7" fmla="*/ 118 h 1721438"/>
                <a:gd name="connsiteX8" fmla="*/ 198517 w 1573506"/>
                <a:gd name="connsiteY8" fmla="*/ 199294 h 1721438"/>
                <a:gd name="connsiteX0" fmla="*/ 198517 w 1573506"/>
                <a:gd name="connsiteY0" fmla="*/ 199294 h 1749875"/>
                <a:gd name="connsiteX1" fmla="*/ 4349 w 1573506"/>
                <a:gd name="connsiteY1" fmla="*/ 878305 h 1749875"/>
                <a:gd name="connsiteX2" fmla="*/ 135143 w 1573506"/>
                <a:gd name="connsiteY2" fmla="*/ 1548261 h 1749875"/>
                <a:gd name="connsiteX3" fmla="*/ 868474 w 1573506"/>
                <a:gd name="connsiteY3" fmla="*/ 1749403 h 1749875"/>
                <a:gd name="connsiteX4" fmla="*/ 1475056 w 1573506"/>
                <a:gd name="connsiteY4" fmla="*/ 1575421 h 1749875"/>
                <a:gd name="connsiteX5" fmla="*/ 1567453 w 1573506"/>
                <a:gd name="connsiteY5" fmla="*/ 833037 h 1749875"/>
                <a:gd name="connsiteX6" fmla="*/ 1420735 w 1573506"/>
                <a:gd name="connsiteY6" fmla="*/ 190241 h 1749875"/>
                <a:gd name="connsiteX7" fmla="*/ 741725 w 1573506"/>
                <a:gd name="connsiteY7" fmla="*/ 118 h 1749875"/>
                <a:gd name="connsiteX8" fmla="*/ 198517 w 1573506"/>
                <a:gd name="connsiteY8" fmla="*/ 199294 h 1749875"/>
                <a:gd name="connsiteX0" fmla="*/ 198517 w 1625076"/>
                <a:gd name="connsiteY0" fmla="*/ 199294 h 1749920"/>
                <a:gd name="connsiteX1" fmla="*/ 4349 w 1625076"/>
                <a:gd name="connsiteY1" fmla="*/ 878305 h 1749920"/>
                <a:gd name="connsiteX2" fmla="*/ 135143 w 1625076"/>
                <a:gd name="connsiteY2" fmla="*/ 1548261 h 1749920"/>
                <a:gd name="connsiteX3" fmla="*/ 868474 w 1625076"/>
                <a:gd name="connsiteY3" fmla="*/ 1749403 h 1749920"/>
                <a:gd name="connsiteX4" fmla="*/ 1475056 w 1625076"/>
                <a:gd name="connsiteY4" fmla="*/ 1575421 h 1749920"/>
                <a:gd name="connsiteX5" fmla="*/ 1623636 w 1625076"/>
                <a:gd name="connsiteY5" fmla="*/ 813618 h 1749920"/>
                <a:gd name="connsiteX6" fmla="*/ 1420735 w 1625076"/>
                <a:gd name="connsiteY6" fmla="*/ 190241 h 1749920"/>
                <a:gd name="connsiteX7" fmla="*/ 741725 w 1625076"/>
                <a:gd name="connsiteY7" fmla="*/ 118 h 1749920"/>
                <a:gd name="connsiteX8" fmla="*/ 198517 w 1625076"/>
                <a:gd name="connsiteY8" fmla="*/ 199294 h 1749920"/>
                <a:gd name="connsiteX0" fmla="*/ 198517 w 1812020"/>
                <a:gd name="connsiteY0" fmla="*/ 199294 h 1749406"/>
                <a:gd name="connsiteX1" fmla="*/ 4349 w 1812020"/>
                <a:gd name="connsiteY1" fmla="*/ 878305 h 1749406"/>
                <a:gd name="connsiteX2" fmla="*/ 135143 w 1812020"/>
                <a:gd name="connsiteY2" fmla="*/ 1548261 h 1749406"/>
                <a:gd name="connsiteX3" fmla="*/ 868474 w 1812020"/>
                <a:gd name="connsiteY3" fmla="*/ 1749403 h 1749406"/>
                <a:gd name="connsiteX4" fmla="*/ 1773378 w 1812020"/>
                <a:gd name="connsiteY4" fmla="*/ 1550862 h 1749406"/>
                <a:gd name="connsiteX5" fmla="*/ 1623636 w 1812020"/>
                <a:gd name="connsiteY5" fmla="*/ 813618 h 1749406"/>
                <a:gd name="connsiteX6" fmla="*/ 1420735 w 1812020"/>
                <a:gd name="connsiteY6" fmla="*/ 190241 h 1749406"/>
                <a:gd name="connsiteX7" fmla="*/ 741725 w 1812020"/>
                <a:gd name="connsiteY7" fmla="*/ 118 h 1749406"/>
                <a:gd name="connsiteX8" fmla="*/ 198517 w 1812020"/>
                <a:gd name="connsiteY8" fmla="*/ 199294 h 1749406"/>
                <a:gd name="connsiteX0" fmla="*/ 198517 w 1800323"/>
                <a:gd name="connsiteY0" fmla="*/ 199294 h 1749407"/>
                <a:gd name="connsiteX1" fmla="*/ 4349 w 1800323"/>
                <a:gd name="connsiteY1" fmla="*/ 878305 h 1749407"/>
                <a:gd name="connsiteX2" fmla="*/ 135143 w 1800323"/>
                <a:gd name="connsiteY2" fmla="*/ 1548261 h 1749407"/>
                <a:gd name="connsiteX3" fmla="*/ 868474 w 1800323"/>
                <a:gd name="connsiteY3" fmla="*/ 1749403 h 1749407"/>
                <a:gd name="connsiteX4" fmla="*/ 1773378 w 1800323"/>
                <a:gd name="connsiteY4" fmla="*/ 1550862 h 1749407"/>
                <a:gd name="connsiteX5" fmla="*/ 1623636 w 1800323"/>
                <a:gd name="connsiteY5" fmla="*/ 813618 h 1749407"/>
                <a:gd name="connsiteX6" fmla="*/ 1420735 w 1800323"/>
                <a:gd name="connsiteY6" fmla="*/ 190241 h 1749407"/>
                <a:gd name="connsiteX7" fmla="*/ 741725 w 1800323"/>
                <a:gd name="connsiteY7" fmla="*/ 118 h 1749407"/>
                <a:gd name="connsiteX8" fmla="*/ 198517 w 1800323"/>
                <a:gd name="connsiteY8" fmla="*/ 199294 h 1749407"/>
                <a:gd name="connsiteX0" fmla="*/ 198517 w 1798554"/>
                <a:gd name="connsiteY0" fmla="*/ 199272 h 1749385"/>
                <a:gd name="connsiteX1" fmla="*/ 4349 w 1798554"/>
                <a:gd name="connsiteY1" fmla="*/ 878283 h 1749385"/>
                <a:gd name="connsiteX2" fmla="*/ 135143 w 1798554"/>
                <a:gd name="connsiteY2" fmla="*/ 1548239 h 1749385"/>
                <a:gd name="connsiteX3" fmla="*/ 868474 w 1798554"/>
                <a:gd name="connsiteY3" fmla="*/ 1749381 h 1749385"/>
                <a:gd name="connsiteX4" fmla="*/ 1773378 w 1798554"/>
                <a:gd name="connsiteY4" fmla="*/ 1550840 h 1749385"/>
                <a:gd name="connsiteX5" fmla="*/ 1623636 w 1798554"/>
                <a:gd name="connsiteY5" fmla="*/ 813596 h 1749385"/>
                <a:gd name="connsiteX6" fmla="*/ 1540064 w 1798554"/>
                <a:gd name="connsiteY6" fmla="*/ 184079 h 1749385"/>
                <a:gd name="connsiteX7" fmla="*/ 741725 w 1798554"/>
                <a:gd name="connsiteY7" fmla="*/ 96 h 1749385"/>
                <a:gd name="connsiteX8" fmla="*/ 198517 w 1798554"/>
                <a:gd name="connsiteY8" fmla="*/ 199272 h 1749385"/>
                <a:gd name="connsiteX0" fmla="*/ 198517 w 1817622"/>
                <a:gd name="connsiteY0" fmla="*/ 199272 h 1749384"/>
                <a:gd name="connsiteX1" fmla="*/ 4349 w 1817622"/>
                <a:gd name="connsiteY1" fmla="*/ 878283 h 1749384"/>
                <a:gd name="connsiteX2" fmla="*/ 135143 w 1817622"/>
                <a:gd name="connsiteY2" fmla="*/ 1548239 h 1749384"/>
                <a:gd name="connsiteX3" fmla="*/ 868474 w 1817622"/>
                <a:gd name="connsiteY3" fmla="*/ 1749381 h 1749384"/>
                <a:gd name="connsiteX4" fmla="*/ 1773378 w 1817622"/>
                <a:gd name="connsiteY4" fmla="*/ 1550840 h 1749384"/>
                <a:gd name="connsiteX5" fmla="*/ 1663413 w 1817622"/>
                <a:gd name="connsiteY5" fmla="*/ 825876 h 1749384"/>
                <a:gd name="connsiteX6" fmla="*/ 1540064 w 1817622"/>
                <a:gd name="connsiteY6" fmla="*/ 184079 h 1749384"/>
                <a:gd name="connsiteX7" fmla="*/ 741725 w 1817622"/>
                <a:gd name="connsiteY7" fmla="*/ 96 h 1749384"/>
                <a:gd name="connsiteX8" fmla="*/ 198517 w 1817622"/>
                <a:gd name="connsiteY8" fmla="*/ 199272 h 1749384"/>
                <a:gd name="connsiteX0" fmla="*/ 111074 w 1730179"/>
                <a:gd name="connsiteY0" fmla="*/ 199272 h 1749384"/>
                <a:gd name="connsiteX1" fmla="*/ 76012 w 1730179"/>
                <a:gd name="connsiteY1" fmla="*/ 872143 h 1749384"/>
                <a:gd name="connsiteX2" fmla="*/ 47700 w 1730179"/>
                <a:gd name="connsiteY2" fmla="*/ 1548239 h 1749384"/>
                <a:gd name="connsiteX3" fmla="*/ 781031 w 1730179"/>
                <a:gd name="connsiteY3" fmla="*/ 1749381 h 1749384"/>
                <a:gd name="connsiteX4" fmla="*/ 1685935 w 1730179"/>
                <a:gd name="connsiteY4" fmla="*/ 1550840 h 1749384"/>
                <a:gd name="connsiteX5" fmla="*/ 1575970 w 1730179"/>
                <a:gd name="connsiteY5" fmla="*/ 825876 h 1749384"/>
                <a:gd name="connsiteX6" fmla="*/ 1452621 w 1730179"/>
                <a:gd name="connsiteY6" fmla="*/ 184079 h 1749384"/>
                <a:gd name="connsiteX7" fmla="*/ 654282 w 1730179"/>
                <a:gd name="connsiteY7" fmla="*/ 96 h 1749384"/>
                <a:gd name="connsiteX8" fmla="*/ 111074 w 1730179"/>
                <a:gd name="connsiteY8" fmla="*/ 199272 h 1749384"/>
                <a:gd name="connsiteX0" fmla="*/ 79947 w 1699052"/>
                <a:gd name="connsiteY0" fmla="*/ 199272 h 1749414"/>
                <a:gd name="connsiteX1" fmla="*/ 44885 w 1699052"/>
                <a:gd name="connsiteY1" fmla="*/ 872143 h 1749414"/>
                <a:gd name="connsiteX2" fmla="*/ 56349 w 1699052"/>
                <a:gd name="connsiteY2" fmla="*/ 1542099 h 1749414"/>
                <a:gd name="connsiteX3" fmla="*/ 749904 w 1699052"/>
                <a:gd name="connsiteY3" fmla="*/ 1749381 h 1749414"/>
                <a:gd name="connsiteX4" fmla="*/ 1654808 w 1699052"/>
                <a:gd name="connsiteY4" fmla="*/ 1550840 h 1749414"/>
                <a:gd name="connsiteX5" fmla="*/ 1544843 w 1699052"/>
                <a:gd name="connsiteY5" fmla="*/ 825876 h 1749414"/>
                <a:gd name="connsiteX6" fmla="*/ 1421494 w 1699052"/>
                <a:gd name="connsiteY6" fmla="*/ 184079 h 1749414"/>
                <a:gd name="connsiteX7" fmla="*/ 623155 w 1699052"/>
                <a:gd name="connsiteY7" fmla="*/ 96 h 1749414"/>
                <a:gd name="connsiteX8" fmla="*/ 79947 w 1699052"/>
                <a:gd name="connsiteY8" fmla="*/ 199272 h 1749414"/>
                <a:gd name="connsiteX0" fmla="*/ 146430 w 1765535"/>
                <a:gd name="connsiteY0" fmla="*/ 199272 h 1749414"/>
                <a:gd name="connsiteX1" fmla="*/ 1983 w 1765535"/>
                <a:gd name="connsiteY1" fmla="*/ 884422 h 1749414"/>
                <a:gd name="connsiteX2" fmla="*/ 122832 w 1765535"/>
                <a:gd name="connsiteY2" fmla="*/ 1542099 h 1749414"/>
                <a:gd name="connsiteX3" fmla="*/ 816387 w 1765535"/>
                <a:gd name="connsiteY3" fmla="*/ 1749381 h 1749414"/>
                <a:gd name="connsiteX4" fmla="*/ 1721291 w 1765535"/>
                <a:gd name="connsiteY4" fmla="*/ 1550840 h 1749414"/>
                <a:gd name="connsiteX5" fmla="*/ 1611326 w 1765535"/>
                <a:gd name="connsiteY5" fmla="*/ 825876 h 1749414"/>
                <a:gd name="connsiteX6" fmla="*/ 1487977 w 1765535"/>
                <a:gd name="connsiteY6" fmla="*/ 184079 h 1749414"/>
                <a:gd name="connsiteX7" fmla="*/ 689638 w 1765535"/>
                <a:gd name="connsiteY7" fmla="*/ 96 h 1749414"/>
                <a:gd name="connsiteX8" fmla="*/ 146430 w 1765535"/>
                <a:gd name="connsiteY8" fmla="*/ 199272 h 1749414"/>
                <a:gd name="connsiteX0" fmla="*/ 252756 w 1772420"/>
                <a:gd name="connsiteY0" fmla="*/ 211742 h 1749604"/>
                <a:gd name="connsiteX1" fmla="*/ 8868 w 1772420"/>
                <a:gd name="connsiteY1" fmla="*/ 884612 h 1749604"/>
                <a:gd name="connsiteX2" fmla="*/ 129717 w 1772420"/>
                <a:gd name="connsiteY2" fmla="*/ 1542289 h 1749604"/>
                <a:gd name="connsiteX3" fmla="*/ 823272 w 1772420"/>
                <a:gd name="connsiteY3" fmla="*/ 1749571 h 1749604"/>
                <a:gd name="connsiteX4" fmla="*/ 1728176 w 1772420"/>
                <a:gd name="connsiteY4" fmla="*/ 1551030 h 1749604"/>
                <a:gd name="connsiteX5" fmla="*/ 1618211 w 1772420"/>
                <a:gd name="connsiteY5" fmla="*/ 826066 h 1749604"/>
                <a:gd name="connsiteX6" fmla="*/ 1494862 w 1772420"/>
                <a:gd name="connsiteY6" fmla="*/ 184269 h 1749604"/>
                <a:gd name="connsiteX7" fmla="*/ 696523 w 1772420"/>
                <a:gd name="connsiteY7" fmla="*/ 286 h 1749604"/>
                <a:gd name="connsiteX8" fmla="*/ 252756 w 1772420"/>
                <a:gd name="connsiteY8" fmla="*/ 211742 h 1749604"/>
                <a:gd name="connsiteX0" fmla="*/ 252756 w 1772420"/>
                <a:gd name="connsiteY0" fmla="*/ 187392 h 1725254"/>
                <a:gd name="connsiteX1" fmla="*/ 8868 w 1772420"/>
                <a:gd name="connsiteY1" fmla="*/ 860262 h 1725254"/>
                <a:gd name="connsiteX2" fmla="*/ 129717 w 1772420"/>
                <a:gd name="connsiteY2" fmla="*/ 1517939 h 1725254"/>
                <a:gd name="connsiteX3" fmla="*/ 823272 w 1772420"/>
                <a:gd name="connsiteY3" fmla="*/ 1725221 h 1725254"/>
                <a:gd name="connsiteX4" fmla="*/ 1728176 w 1772420"/>
                <a:gd name="connsiteY4" fmla="*/ 1526680 h 1725254"/>
                <a:gd name="connsiteX5" fmla="*/ 1618211 w 1772420"/>
                <a:gd name="connsiteY5" fmla="*/ 801716 h 1725254"/>
                <a:gd name="connsiteX6" fmla="*/ 1494862 w 1772420"/>
                <a:gd name="connsiteY6" fmla="*/ 159919 h 1725254"/>
                <a:gd name="connsiteX7" fmla="*/ 855628 w 1772420"/>
                <a:gd name="connsiteY7" fmla="*/ 496 h 1725254"/>
                <a:gd name="connsiteX8" fmla="*/ 252756 w 1772420"/>
                <a:gd name="connsiteY8" fmla="*/ 187392 h 172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420" h="1725254">
                  <a:moveTo>
                    <a:pt x="252756" y="187392"/>
                  </a:moveTo>
                  <a:cubicBezTo>
                    <a:pt x="111629" y="330686"/>
                    <a:pt x="29374" y="638504"/>
                    <a:pt x="8868" y="860262"/>
                  </a:cubicBezTo>
                  <a:cubicBezTo>
                    <a:pt x="-11638" y="1082020"/>
                    <a:pt x="-6017" y="1373779"/>
                    <a:pt x="129717" y="1517939"/>
                  </a:cubicBezTo>
                  <a:cubicBezTo>
                    <a:pt x="265451" y="1662099"/>
                    <a:pt x="556862" y="1723764"/>
                    <a:pt x="823272" y="1725221"/>
                  </a:cubicBezTo>
                  <a:cubicBezTo>
                    <a:pt x="1089682" y="1726678"/>
                    <a:pt x="1595686" y="1680598"/>
                    <a:pt x="1728176" y="1526680"/>
                  </a:cubicBezTo>
                  <a:cubicBezTo>
                    <a:pt x="1860666" y="1372763"/>
                    <a:pt x="1657097" y="1029510"/>
                    <a:pt x="1618211" y="801716"/>
                  </a:cubicBezTo>
                  <a:cubicBezTo>
                    <a:pt x="1579325" y="573923"/>
                    <a:pt x="1623119" y="298739"/>
                    <a:pt x="1494862" y="159919"/>
                  </a:cubicBezTo>
                  <a:cubicBezTo>
                    <a:pt x="1366605" y="21099"/>
                    <a:pt x="1062646" y="-4083"/>
                    <a:pt x="855628" y="496"/>
                  </a:cubicBezTo>
                  <a:cubicBezTo>
                    <a:pt x="648610" y="5075"/>
                    <a:pt x="393883" y="44098"/>
                    <a:pt x="252756" y="187392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98494" y="2299575"/>
              <a:ext cx="923438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98494" y="2833732"/>
              <a:ext cx="923438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043077" y="3367889"/>
              <a:ext cx="1034272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879757" y="3902046"/>
              <a:ext cx="1360913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8864046" y="2556460"/>
              <a:ext cx="882006" cy="880261"/>
            </a:xfrm>
            <a:custGeom>
              <a:avLst/>
              <a:gdLst>
                <a:gd name="connsiteX0" fmla="*/ 148829 w 1487543"/>
                <a:gd name="connsiteY0" fmla="*/ 199294 h 1721438"/>
                <a:gd name="connsiteX1" fmla="*/ 22081 w 1487543"/>
                <a:gd name="connsiteY1" fmla="*/ 878304 h 1721438"/>
                <a:gd name="connsiteX2" fmla="*/ 85455 w 1487543"/>
                <a:gd name="connsiteY2" fmla="*/ 1548261 h 1721438"/>
                <a:gd name="connsiteX3" fmla="*/ 818786 w 1487543"/>
                <a:gd name="connsiteY3" fmla="*/ 1720277 h 1721438"/>
                <a:gd name="connsiteX4" fmla="*/ 1425368 w 1487543"/>
                <a:gd name="connsiteY4" fmla="*/ 1575421 h 1721438"/>
                <a:gd name="connsiteX5" fmla="*/ 1461582 w 1487543"/>
                <a:gd name="connsiteY5" fmla="*/ 833037 h 1721438"/>
                <a:gd name="connsiteX6" fmla="*/ 1371047 w 1487543"/>
                <a:gd name="connsiteY6" fmla="*/ 190241 h 1721438"/>
                <a:gd name="connsiteX7" fmla="*/ 692037 w 1487543"/>
                <a:gd name="connsiteY7" fmla="*/ 118 h 1721438"/>
                <a:gd name="connsiteX8" fmla="*/ 148829 w 1487543"/>
                <a:gd name="connsiteY8" fmla="*/ 199294 h 1721438"/>
                <a:gd name="connsiteX0" fmla="*/ 148829 w 1523818"/>
                <a:gd name="connsiteY0" fmla="*/ 199294 h 1721438"/>
                <a:gd name="connsiteX1" fmla="*/ 22081 w 1523818"/>
                <a:gd name="connsiteY1" fmla="*/ 878304 h 1721438"/>
                <a:gd name="connsiteX2" fmla="*/ 85455 w 1523818"/>
                <a:gd name="connsiteY2" fmla="*/ 1548261 h 1721438"/>
                <a:gd name="connsiteX3" fmla="*/ 818786 w 1523818"/>
                <a:gd name="connsiteY3" fmla="*/ 1720277 h 1721438"/>
                <a:gd name="connsiteX4" fmla="*/ 1425368 w 1523818"/>
                <a:gd name="connsiteY4" fmla="*/ 1575421 h 1721438"/>
                <a:gd name="connsiteX5" fmla="*/ 1517765 w 1523818"/>
                <a:gd name="connsiteY5" fmla="*/ 833037 h 1721438"/>
                <a:gd name="connsiteX6" fmla="*/ 1371047 w 1523818"/>
                <a:gd name="connsiteY6" fmla="*/ 190241 h 1721438"/>
                <a:gd name="connsiteX7" fmla="*/ 692037 w 1523818"/>
                <a:gd name="connsiteY7" fmla="*/ 118 h 1721438"/>
                <a:gd name="connsiteX8" fmla="*/ 148829 w 1523818"/>
                <a:gd name="connsiteY8" fmla="*/ 199294 h 1721438"/>
                <a:gd name="connsiteX0" fmla="*/ 198517 w 1573506"/>
                <a:gd name="connsiteY0" fmla="*/ 199294 h 1721438"/>
                <a:gd name="connsiteX1" fmla="*/ 4349 w 1573506"/>
                <a:gd name="connsiteY1" fmla="*/ 878305 h 1721438"/>
                <a:gd name="connsiteX2" fmla="*/ 135143 w 1573506"/>
                <a:gd name="connsiteY2" fmla="*/ 1548261 h 1721438"/>
                <a:gd name="connsiteX3" fmla="*/ 868474 w 1573506"/>
                <a:gd name="connsiteY3" fmla="*/ 1720277 h 1721438"/>
                <a:gd name="connsiteX4" fmla="*/ 1475056 w 1573506"/>
                <a:gd name="connsiteY4" fmla="*/ 1575421 h 1721438"/>
                <a:gd name="connsiteX5" fmla="*/ 1567453 w 1573506"/>
                <a:gd name="connsiteY5" fmla="*/ 833037 h 1721438"/>
                <a:gd name="connsiteX6" fmla="*/ 1420735 w 1573506"/>
                <a:gd name="connsiteY6" fmla="*/ 190241 h 1721438"/>
                <a:gd name="connsiteX7" fmla="*/ 741725 w 1573506"/>
                <a:gd name="connsiteY7" fmla="*/ 118 h 1721438"/>
                <a:gd name="connsiteX8" fmla="*/ 198517 w 1573506"/>
                <a:gd name="connsiteY8" fmla="*/ 199294 h 1721438"/>
                <a:gd name="connsiteX0" fmla="*/ 198517 w 1573506"/>
                <a:gd name="connsiteY0" fmla="*/ 199294 h 1749875"/>
                <a:gd name="connsiteX1" fmla="*/ 4349 w 1573506"/>
                <a:gd name="connsiteY1" fmla="*/ 878305 h 1749875"/>
                <a:gd name="connsiteX2" fmla="*/ 135143 w 1573506"/>
                <a:gd name="connsiteY2" fmla="*/ 1548261 h 1749875"/>
                <a:gd name="connsiteX3" fmla="*/ 868474 w 1573506"/>
                <a:gd name="connsiteY3" fmla="*/ 1749403 h 1749875"/>
                <a:gd name="connsiteX4" fmla="*/ 1475056 w 1573506"/>
                <a:gd name="connsiteY4" fmla="*/ 1575421 h 1749875"/>
                <a:gd name="connsiteX5" fmla="*/ 1567453 w 1573506"/>
                <a:gd name="connsiteY5" fmla="*/ 833037 h 1749875"/>
                <a:gd name="connsiteX6" fmla="*/ 1420735 w 1573506"/>
                <a:gd name="connsiteY6" fmla="*/ 190241 h 1749875"/>
                <a:gd name="connsiteX7" fmla="*/ 741725 w 1573506"/>
                <a:gd name="connsiteY7" fmla="*/ 118 h 1749875"/>
                <a:gd name="connsiteX8" fmla="*/ 198517 w 1573506"/>
                <a:gd name="connsiteY8" fmla="*/ 199294 h 1749875"/>
                <a:gd name="connsiteX0" fmla="*/ 198517 w 1625076"/>
                <a:gd name="connsiteY0" fmla="*/ 199294 h 1749920"/>
                <a:gd name="connsiteX1" fmla="*/ 4349 w 1625076"/>
                <a:gd name="connsiteY1" fmla="*/ 878305 h 1749920"/>
                <a:gd name="connsiteX2" fmla="*/ 135143 w 1625076"/>
                <a:gd name="connsiteY2" fmla="*/ 1548261 h 1749920"/>
                <a:gd name="connsiteX3" fmla="*/ 868474 w 1625076"/>
                <a:gd name="connsiteY3" fmla="*/ 1749403 h 1749920"/>
                <a:gd name="connsiteX4" fmla="*/ 1475056 w 1625076"/>
                <a:gd name="connsiteY4" fmla="*/ 1575421 h 1749920"/>
                <a:gd name="connsiteX5" fmla="*/ 1623636 w 1625076"/>
                <a:gd name="connsiteY5" fmla="*/ 813618 h 1749920"/>
                <a:gd name="connsiteX6" fmla="*/ 1420735 w 1625076"/>
                <a:gd name="connsiteY6" fmla="*/ 190241 h 1749920"/>
                <a:gd name="connsiteX7" fmla="*/ 741725 w 1625076"/>
                <a:gd name="connsiteY7" fmla="*/ 118 h 1749920"/>
                <a:gd name="connsiteX8" fmla="*/ 198517 w 1625076"/>
                <a:gd name="connsiteY8" fmla="*/ 199294 h 17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076" h="1749920">
                  <a:moveTo>
                    <a:pt x="198517" y="199294"/>
                  </a:moveTo>
                  <a:cubicBezTo>
                    <a:pt x="75621" y="345659"/>
                    <a:pt x="14911" y="653477"/>
                    <a:pt x="4349" y="878305"/>
                  </a:cubicBezTo>
                  <a:cubicBezTo>
                    <a:pt x="-6213" y="1103133"/>
                    <a:pt x="-8878" y="1403078"/>
                    <a:pt x="135143" y="1548261"/>
                  </a:cubicBezTo>
                  <a:cubicBezTo>
                    <a:pt x="279164" y="1693444"/>
                    <a:pt x="645155" y="1744876"/>
                    <a:pt x="868474" y="1749403"/>
                  </a:cubicBezTo>
                  <a:cubicBezTo>
                    <a:pt x="1091793" y="1753930"/>
                    <a:pt x="1349196" y="1731385"/>
                    <a:pt x="1475056" y="1575421"/>
                  </a:cubicBezTo>
                  <a:cubicBezTo>
                    <a:pt x="1600916" y="1419457"/>
                    <a:pt x="1632689" y="1044481"/>
                    <a:pt x="1623636" y="813618"/>
                  </a:cubicBezTo>
                  <a:cubicBezTo>
                    <a:pt x="1614583" y="582755"/>
                    <a:pt x="1548992" y="329061"/>
                    <a:pt x="1420735" y="190241"/>
                  </a:cubicBezTo>
                  <a:cubicBezTo>
                    <a:pt x="1292478" y="51421"/>
                    <a:pt x="943919" y="-2900"/>
                    <a:pt x="741725" y="118"/>
                  </a:cubicBezTo>
                  <a:cubicBezTo>
                    <a:pt x="539531" y="3136"/>
                    <a:pt x="321413" y="52930"/>
                    <a:pt x="198517" y="1992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47485" y="2640834"/>
              <a:ext cx="488872" cy="4798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+</a:t>
              </a:r>
              <a:endParaRPr lang="en-US" sz="6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8864046" y="3606716"/>
              <a:ext cx="882006" cy="880261"/>
            </a:xfrm>
            <a:custGeom>
              <a:avLst/>
              <a:gdLst>
                <a:gd name="connsiteX0" fmla="*/ 148829 w 1487543"/>
                <a:gd name="connsiteY0" fmla="*/ 199294 h 1721438"/>
                <a:gd name="connsiteX1" fmla="*/ 22081 w 1487543"/>
                <a:gd name="connsiteY1" fmla="*/ 878304 h 1721438"/>
                <a:gd name="connsiteX2" fmla="*/ 85455 w 1487543"/>
                <a:gd name="connsiteY2" fmla="*/ 1548261 h 1721438"/>
                <a:gd name="connsiteX3" fmla="*/ 818786 w 1487543"/>
                <a:gd name="connsiteY3" fmla="*/ 1720277 h 1721438"/>
                <a:gd name="connsiteX4" fmla="*/ 1425368 w 1487543"/>
                <a:gd name="connsiteY4" fmla="*/ 1575421 h 1721438"/>
                <a:gd name="connsiteX5" fmla="*/ 1461582 w 1487543"/>
                <a:gd name="connsiteY5" fmla="*/ 833037 h 1721438"/>
                <a:gd name="connsiteX6" fmla="*/ 1371047 w 1487543"/>
                <a:gd name="connsiteY6" fmla="*/ 190241 h 1721438"/>
                <a:gd name="connsiteX7" fmla="*/ 692037 w 1487543"/>
                <a:gd name="connsiteY7" fmla="*/ 118 h 1721438"/>
                <a:gd name="connsiteX8" fmla="*/ 148829 w 1487543"/>
                <a:gd name="connsiteY8" fmla="*/ 199294 h 1721438"/>
                <a:gd name="connsiteX0" fmla="*/ 148829 w 1523818"/>
                <a:gd name="connsiteY0" fmla="*/ 199294 h 1721438"/>
                <a:gd name="connsiteX1" fmla="*/ 22081 w 1523818"/>
                <a:gd name="connsiteY1" fmla="*/ 878304 h 1721438"/>
                <a:gd name="connsiteX2" fmla="*/ 85455 w 1523818"/>
                <a:gd name="connsiteY2" fmla="*/ 1548261 h 1721438"/>
                <a:gd name="connsiteX3" fmla="*/ 818786 w 1523818"/>
                <a:gd name="connsiteY3" fmla="*/ 1720277 h 1721438"/>
                <a:gd name="connsiteX4" fmla="*/ 1425368 w 1523818"/>
                <a:gd name="connsiteY4" fmla="*/ 1575421 h 1721438"/>
                <a:gd name="connsiteX5" fmla="*/ 1517765 w 1523818"/>
                <a:gd name="connsiteY5" fmla="*/ 833037 h 1721438"/>
                <a:gd name="connsiteX6" fmla="*/ 1371047 w 1523818"/>
                <a:gd name="connsiteY6" fmla="*/ 190241 h 1721438"/>
                <a:gd name="connsiteX7" fmla="*/ 692037 w 1523818"/>
                <a:gd name="connsiteY7" fmla="*/ 118 h 1721438"/>
                <a:gd name="connsiteX8" fmla="*/ 148829 w 1523818"/>
                <a:gd name="connsiteY8" fmla="*/ 199294 h 1721438"/>
                <a:gd name="connsiteX0" fmla="*/ 198517 w 1573506"/>
                <a:gd name="connsiteY0" fmla="*/ 199294 h 1721438"/>
                <a:gd name="connsiteX1" fmla="*/ 4349 w 1573506"/>
                <a:gd name="connsiteY1" fmla="*/ 878305 h 1721438"/>
                <a:gd name="connsiteX2" fmla="*/ 135143 w 1573506"/>
                <a:gd name="connsiteY2" fmla="*/ 1548261 h 1721438"/>
                <a:gd name="connsiteX3" fmla="*/ 868474 w 1573506"/>
                <a:gd name="connsiteY3" fmla="*/ 1720277 h 1721438"/>
                <a:gd name="connsiteX4" fmla="*/ 1475056 w 1573506"/>
                <a:gd name="connsiteY4" fmla="*/ 1575421 h 1721438"/>
                <a:gd name="connsiteX5" fmla="*/ 1567453 w 1573506"/>
                <a:gd name="connsiteY5" fmla="*/ 833037 h 1721438"/>
                <a:gd name="connsiteX6" fmla="*/ 1420735 w 1573506"/>
                <a:gd name="connsiteY6" fmla="*/ 190241 h 1721438"/>
                <a:gd name="connsiteX7" fmla="*/ 741725 w 1573506"/>
                <a:gd name="connsiteY7" fmla="*/ 118 h 1721438"/>
                <a:gd name="connsiteX8" fmla="*/ 198517 w 1573506"/>
                <a:gd name="connsiteY8" fmla="*/ 199294 h 1721438"/>
                <a:gd name="connsiteX0" fmla="*/ 198517 w 1573506"/>
                <a:gd name="connsiteY0" fmla="*/ 199294 h 1749875"/>
                <a:gd name="connsiteX1" fmla="*/ 4349 w 1573506"/>
                <a:gd name="connsiteY1" fmla="*/ 878305 h 1749875"/>
                <a:gd name="connsiteX2" fmla="*/ 135143 w 1573506"/>
                <a:gd name="connsiteY2" fmla="*/ 1548261 h 1749875"/>
                <a:gd name="connsiteX3" fmla="*/ 868474 w 1573506"/>
                <a:gd name="connsiteY3" fmla="*/ 1749403 h 1749875"/>
                <a:gd name="connsiteX4" fmla="*/ 1475056 w 1573506"/>
                <a:gd name="connsiteY4" fmla="*/ 1575421 h 1749875"/>
                <a:gd name="connsiteX5" fmla="*/ 1567453 w 1573506"/>
                <a:gd name="connsiteY5" fmla="*/ 833037 h 1749875"/>
                <a:gd name="connsiteX6" fmla="*/ 1420735 w 1573506"/>
                <a:gd name="connsiteY6" fmla="*/ 190241 h 1749875"/>
                <a:gd name="connsiteX7" fmla="*/ 741725 w 1573506"/>
                <a:gd name="connsiteY7" fmla="*/ 118 h 1749875"/>
                <a:gd name="connsiteX8" fmla="*/ 198517 w 1573506"/>
                <a:gd name="connsiteY8" fmla="*/ 199294 h 1749875"/>
                <a:gd name="connsiteX0" fmla="*/ 198517 w 1625076"/>
                <a:gd name="connsiteY0" fmla="*/ 199294 h 1749920"/>
                <a:gd name="connsiteX1" fmla="*/ 4349 w 1625076"/>
                <a:gd name="connsiteY1" fmla="*/ 878305 h 1749920"/>
                <a:gd name="connsiteX2" fmla="*/ 135143 w 1625076"/>
                <a:gd name="connsiteY2" fmla="*/ 1548261 h 1749920"/>
                <a:gd name="connsiteX3" fmla="*/ 868474 w 1625076"/>
                <a:gd name="connsiteY3" fmla="*/ 1749403 h 1749920"/>
                <a:gd name="connsiteX4" fmla="*/ 1475056 w 1625076"/>
                <a:gd name="connsiteY4" fmla="*/ 1575421 h 1749920"/>
                <a:gd name="connsiteX5" fmla="*/ 1623636 w 1625076"/>
                <a:gd name="connsiteY5" fmla="*/ 813618 h 1749920"/>
                <a:gd name="connsiteX6" fmla="*/ 1420735 w 1625076"/>
                <a:gd name="connsiteY6" fmla="*/ 190241 h 1749920"/>
                <a:gd name="connsiteX7" fmla="*/ 741725 w 1625076"/>
                <a:gd name="connsiteY7" fmla="*/ 118 h 1749920"/>
                <a:gd name="connsiteX8" fmla="*/ 198517 w 1625076"/>
                <a:gd name="connsiteY8" fmla="*/ 199294 h 17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076" h="1749920">
                  <a:moveTo>
                    <a:pt x="198517" y="199294"/>
                  </a:moveTo>
                  <a:cubicBezTo>
                    <a:pt x="75621" y="345659"/>
                    <a:pt x="14911" y="653477"/>
                    <a:pt x="4349" y="878305"/>
                  </a:cubicBezTo>
                  <a:cubicBezTo>
                    <a:pt x="-6213" y="1103133"/>
                    <a:pt x="-8878" y="1403078"/>
                    <a:pt x="135143" y="1548261"/>
                  </a:cubicBezTo>
                  <a:cubicBezTo>
                    <a:pt x="279164" y="1693444"/>
                    <a:pt x="645155" y="1744876"/>
                    <a:pt x="868474" y="1749403"/>
                  </a:cubicBezTo>
                  <a:cubicBezTo>
                    <a:pt x="1091793" y="1753930"/>
                    <a:pt x="1349196" y="1731385"/>
                    <a:pt x="1475056" y="1575421"/>
                  </a:cubicBezTo>
                  <a:cubicBezTo>
                    <a:pt x="1600916" y="1419457"/>
                    <a:pt x="1632689" y="1044481"/>
                    <a:pt x="1623636" y="813618"/>
                  </a:cubicBezTo>
                  <a:cubicBezTo>
                    <a:pt x="1614583" y="582755"/>
                    <a:pt x="1548992" y="329061"/>
                    <a:pt x="1420735" y="190241"/>
                  </a:cubicBezTo>
                  <a:cubicBezTo>
                    <a:pt x="1292478" y="51421"/>
                    <a:pt x="943919" y="-2900"/>
                    <a:pt x="741725" y="118"/>
                  </a:cubicBezTo>
                  <a:cubicBezTo>
                    <a:pt x="539531" y="3136"/>
                    <a:pt x="321413" y="52930"/>
                    <a:pt x="198517" y="1992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347485" y="3697303"/>
              <a:ext cx="488872" cy="4798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+</a:t>
              </a:r>
              <a:endParaRPr lang="en-US" sz="6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78712" y="2805526"/>
              <a:ext cx="452675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971379" y="3845734"/>
              <a:ext cx="667341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927877" y="3203879"/>
              <a:ext cx="782640" cy="484632"/>
            </a:xfrm>
            <a:prstGeom prst="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853376" y="733331"/>
              <a:ext cx="0" cy="48798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158739" y="1851067"/>
              <a:ext cx="488872" cy="47983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+</a:t>
              </a:r>
              <a:endParaRPr lang="en-US" sz="6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158739" y="2676820"/>
              <a:ext cx="488872" cy="47983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+</a:t>
              </a:r>
              <a:endParaRPr lang="en-US" sz="6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158739" y="3502573"/>
              <a:ext cx="488872" cy="47983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+</a:t>
              </a:r>
              <a:endParaRPr lang="en-US" sz="6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355836" y="1969704"/>
              <a:ext cx="796299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Early Time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355836" y="2776881"/>
              <a:ext cx="796299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Middle Time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378189" y="3584059"/>
              <a:ext cx="751593" cy="398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Late Time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8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790</Words>
  <Application>Microsoft Office PowerPoint</Application>
  <PresentationFormat>Widescreen</PresentationFormat>
  <Paragraphs>657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152</cp:revision>
  <dcterms:created xsi:type="dcterms:W3CDTF">2018-02-01T00:47:01Z</dcterms:created>
  <dcterms:modified xsi:type="dcterms:W3CDTF">2018-06-20T07:51:03Z</dcterms:modified>
</cp:coreProperties>
</file>