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3" r:id="rId6"/>
    <p:sldId id="264" r:id="rId7"/>
    <p:sldId id="262" r:id="rId8"/>
    <p:sldId id="260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4EA3-17F6-4BC0-A0DD-F5EF6A34FEA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370F-087A-4FB0-996E-8FF3190C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5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4EA3-17F6-4BC0-A0DD-F5EF6A34FEA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370F-087A-4FB0-996E-8FF3190C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7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4EA3-17F6-4BC0-A0DD-F5EF6A34FEA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370F-087A-4FB0-996E-8FF3190C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4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4EA3-17F6-4BC0-A0DD-F5EF6A34FEA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370F-087A-4FB0-996E-8FF3190C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0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4EA3-17F6-4BC0-A0DD-F5EF6A34FEA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370F-087A-4FB0-996E-8FF3190C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8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4EA3-17F6-4BC0-A0DD-F5EF6A34FEA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370F-087A-4FB0-996E-8FF3190C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5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4EA3-17F6-4BC0-A0DD-F5EF6A34FEA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370F-087A-4FB0-996E-8FF3190C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8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4EA3-17F6-4BC0-A0DD-F5EF6A34FEA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370F-087A-4FB0-996E-8FF3190C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4EA3-17F6-4BC0-A0DD-F5EF6A34FEA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370F-087A-4FB0-996E-8FF3190C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1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4EA3-17F6-4BC0-A0DD-F5EF6A34FEA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370F-087A-4FB0-996E-8FF3190C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9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4EA3-17F6-4BC0-A0DD-F5EF6A34FEA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370F-087A-4FB0-996E-8FF3190C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2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B4EA3-17F6-4BC0-A0DD-F5EF6A34FEA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F370F-087A-4FB0-996E-8FF3190C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2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776" y="572776"/>
            <a:ext cx="5712447" cy="57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8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60" y="707010"/>
            <a:ext cx="10058400" cy="596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73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351" y="1654054"/>
            <a:ext cx="5495601" cy="41205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93" y="1654054"/>
            <a:ext cx="5495601" cy="41205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11604" y="6174557"/>
            <a:ext cx="218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Tau = 0.7776 seconds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24387" y="6174557"/>
            <a:ext cx="230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Tau = 1899.74 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53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232" y="1428746"/>
            <a:ext cx="5335535" cy="40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3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232" y="1428746"/>
            <a:ext cx="5335535" cy="40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16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232" y="1428746"/>
            <a:ext cx="5335535" cy="40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95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232" y="1428746"/>
            <a:ext cx="5335535" cy="40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7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897" y="0"/>
            <a:ext cx="36382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28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232" y="1428746"/>
            <a:ext cx="5335535" cy="40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37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Shirong Bai</dc:creator>
  <cp:lastModifiedBy>Shirong Bai</cp:lastModifiedBy>
  <cp:revision>3</cp:revision>
  <dcterms:created xsi:type="dcterms:W3CDTF">2018-05-25T20:52:39Z</dcterms:created>
  <dcterms:modified xsi:type="dcterms:W3CDTF">2018-05-25T21:09:59Z</dcterms:modified>
</cp:coreProperties>
</file>