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5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4" name="Group 3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33181" y="637562"/>
                <a:ext cx="8841997" cy="56877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96273" y="3143063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177801" y="3143037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577876" y="227217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577876" y="487934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CH</a:t>
                </a:r>
                <a:r>
                  <a:rPr lang="en-US" sz="1000" baseline="-25000" dirty="0" smtClean="0"/>
                  <a:t>2</a:t>
                </a:r>
                <a:r>
                  <a:rPr lang="en-US" sz="1000" dirty="0" smtClean="0"/>
                  <a:t>O</a:t>
                </a:r>
                <a:endParaRPr lang="en-US" sz="10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577877" y="77891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</a:t>
                </a:r>
                <a:endParaRPr lang="en-US" sz="10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8961889" y="449864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ipropyl</a:t>
                </a:r>
                <a:endParaRPr lang="en-US" sz="10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172690" y="48832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</a:t>
                </a:r>
                <a:r>
                  <a:rPr lang="en-US" sz="1000" baseline="-25000" dirty="0" smtClean="0"/>
                  <a:t>3</a:t>
                </a:r>
                <a:r>
                  <a:rPr lang="en-US" sz="1000" dirty="0" smtClean="0"/>
                  <a:t>H</a:t>
                </a:r>
                <a:r>
                  <a:rPr lang="en-US" sz="1000" baseline="-25000" dirty="0" smtClean="0"/>
                  <a:t>6</a:t>
                </a:r>
                <a:endParaRPr lang="en-US" sz="1000" baseline="-25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387803" y="420594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7303598" y="4879340"/>
                <a:ext cx="685983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allyloxy</a:t>
                </a:r>
                <a:endParaRPr lang="en-US" sz="10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7303599" y="5714934"/>
                <a:ext cx="685982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acrolein</a:t>
                </a:r>
                <a:endParaRPr lang="en-US" sz="1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853618" y="2580791"/>
                <a:ext cx="816618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propoxide</a:t>
                </a:r>
                <a:endParaRPr lang="en-US" sz="1000" baseline="-25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034458" y="3523405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822485" y="1360127"/>
                <a:ext cx="875995" cy="4379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npropyloxy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23024" y="137856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150" idx="4"/>
                <a:endCxn id="7" idx="0"/>
              </p:cNvCxnSpPr>
              <p:nvPr/>
            </p:nvCxnSpPr>
            <p:spPr>
              <a:xfrm flipH="1">
                <a:off x="5519752" y="2226069"/>
                <a:ext cx="132" cy="208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777904" y="1471663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V="1">
                <a:off x="1877914" y="1671688"/>
                <a:ext cx="3" cy="6004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1777912" y="324059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1"/>
                <a:endCxn id="48" idx="6"/>
              </p:cNvCxnSpPr>
              <p:nvPr/>
            </p:nvCxnSpPr>
            <p:spPr>
              <a:xfrm flipH="1">
                <a:off x="1977937" y="3340604"/>
                <a:ext cx="199864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H="1" flipV="1">
                <a:off x="1877914" y="2667309"/>
                <a:ext cx="11" cy="5732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2989159" y="324059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1"/>
                <a:endCxn id="58" idx="6"/>
              </p:cNvCxnSpPr>
              <p:nvPr/>
            </p:nvCxnSpPr>
            <p:spPr>
              <a:xfrm flipH="1" flipV="1">
                <a:off x="3189184" y="3340605"/>
                <a:ext cx="207089" cy="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2"/>
                <a:endCxn id="17" idx="3"/>
              </p:cNvCxnSpPr>
              <p:nvPr/>
            </p:nvCxnSpPr>
            <p:spPr>
              <a:xfrm flipH="1" flipV="1">
                <a:off x="2777876" y="3340604"/>
                <a:ext cx="21128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181903" y="32405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7" idx="1"/>
                <a:endCxn id="73" idx="6"/>
              </p:cNvCxnSpPr>
              <p:nvPr/>
            </p:nvCxnSpPr>
            <p:spPr>
              <a:xfrm flipH="1">
                <a:off x="4381928" y="3337707"/>
                <a:ext cx="234889" cy="289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3996348" y="3340599"/>
                <a:ext cx="185555" cy="3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8372444" y="459620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8472456" y="3918538"/>
                <a:ext cx="1" cy="67766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23" idx="1"/>
              </p:cNvCxnSpPr>
              <p:nvPr/>
            </p:nvCxnSpPr>
            <p:spPr>
              <a:xfrm flipV="1">
                <a:off x="8572469" y="4696213"/>
                <a:ext cx="3894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6587829" y="2678344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stCxn id="98" idx="6"/>
                <a:endCxn id="30" idx="1"/>
              </p:cNvCxnSpPr>
              <p:nvPr/>
            </p:nvCxnSpPr>
            <p:spPr>
              <a:xfrm>
                <a:off x="6787854" y="2778357"/>
                <a:ext cx="2065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546576" y="4303499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363943" y="1476425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H="1" flipV="1">
                <a:off x="8463956" y="1671688"/>
                <a:ext cx="8500" cy="18517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6987878" y="4403512"/>
                <a:ext cx="558698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12" idx="4"/>
                <a:endCxn id="26" idx="0"/>
              </p:cNvCxnSpPr>
              <p:nvPr/>
            </p:nvCxnSpPr>
            <p:spPr>
              <a:xfrm>
                <a:off x="7646589" y="4503524"/>
                <a:ext cx="1" cy="375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6" idx="2"/>
                <a:endCxn id="27" idx="0"/>
              </p:cNvCxnSpPr>
              <p:nvPr/>
            </p:nvCxnSpPr>
            <p:spPr>
              <a:xfrm>
                <a:off x="7646590" y="5274473"/>
                <a:ext cx="0" cy="440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3"/>
              </p:cNvCxnSpPr>
              <p:nvPr/>
            </p:nvCxnSpPr>
            <p:spPr>
              <a:xfrm rot="16200000" flipV="1">
                <a:off x="5371162" y="2028072"/>
                <a:ext cx="2727364" cy="1823490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117"/>
              <p:cNvCxnSpPr>
                <a:stCxn id="18" idx="1"/>
                <a:endCxn id="19" idx="1"/>
              </p:cNvCxnSpPr>
              <p:nvPr/>
            </p:nvCxnSpPr>
            <p:spPr>
              <a:xfrm rot="10800000" flipV="1">
                <a:off x="1577876" y="2469743"/>
                <a:ext cx="12700" cy="2607164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ounded Rectangle 144"/>
              <p:cNvSpPr/>
              <p:nvPr/>
            </p:nvSpPr>
            <p:spPr>
              <a:xfrm>
                <a:off x="5700388" y="77891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fuel</a:t>
                </a:r>
                <a:endParaRPr lang="en-US" sz="1000" dirty="0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419871" y="2026044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Elbow Connector 346"/>
              <p:cNvCxnSpPr>
                <a:stCxn id="7" idx="3"/>
                <a:endCxn id="98" idx="4"/>
              </p:cNvCxnSpPr>
              <p:nvPr/>
            </p:nvCxnSpPr>
            <p:spPr>
              <a:xfrm flipV="1">
                <a:off x="6422687" y="2878369"/>
                <a:ext cx="265155" cy="459338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lbow Connector 139"/>
              <p:cNvCxnSpPr>
                <a:stCxn id="73" idx="0"/>
                <a:endCxn id="22" idx="1"/>
              </p:cNvCxnSpPr>
              <p:nvPr/>
            </p:nvCxnSpPr>
            <p:spPr>
              <a:xfrm rot="5400000" flipH="1" flipV="1">
                <a:off x="3895078" y="1962974"/>
                <a:ext cx="1664451" cy="890774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Elbow Connector 148"/>
              <p:cNvCxnSpPr>
                <a:stCxn id="58" idx="0"/>
                <a:endCxn id="22" idx="1"/>
              </p:cNvCxnSpPr>
              <p:nvPr/>
            </p:nvCxnSpPr>
            <p:spPr>
              <a:xfrm rot="5400000" flipH="1" flipV="1">
                <a:off x="3298703" y="1366605"/>
                <a:ext cx="1664457" cy="208351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Elbow Connector 351"/>
              <p:cNvCxnSpPr>
                <a:stCxn id="127" idx="2"/>
                <a:endCxn id="22" idx="3"/>
              </p:cNvCxnSpPr>
              <p:nvPr/>
            </p:nvCxnSpPr>
            <p:spPr>
              <a:xfrm rot="10800000">
                <a:off x="5823099" y="1576136"/>
                <a:ext cx="2540844" cy="30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Elbow Connector 353"/>
              <p:cNvCxnSpPr>
                <a:stCxn id="98" idx="0"/>
                <a:endCxn id="22" idx="3"/>
              </p:cNvCxnSpPr>
              <p:nvPr/>
            </p:nvCxnSpPr>
            <p:spPr>
              <a:xfrm rot="16200000" flipV="1">
                <a:off x="5704367" y="1694868"/>
                <a:ext cx="1102209" cy="86474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Elbow Connector 549"/>
              <p:cNvCxnSpPr>
                <a:stCxn id="145" idx="2"/>
                <a:endCxn id="150" idx="6"/>
              </p:cNvCxnSpPr>
              <p:nvPr/>
            </p:nvCxnSpPr>
            <p:spPr>
              <a:xfrm rot="5400000">
                <a:off x="5334155" y="1459786"/>
                <a:ext cx="952012" cy="38053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Elbow Connector 575"/>
              <p:cNvCxnSpPr>
                <a:stCxn id="7" idx="2"/>
                <a:endCxn id="82" idx="2"/>
              </p:cNvCxnSpPr>
              <p:nvPr/>
            </p:nvCxnSpPr>
            <p:spPr>
              <a:xfrm rot="16200000" flipH="1">
                <a:off x="6718312" y="3042082"/>
                <a:ext cx="455572" cy="285269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Elbow Connector 587"/>
              <p:cNvCxnSpPr>
                <a:stCxn id="7" idx="2"/>
                <a:endCxn id="25" idx="1"/>
              </p:cNvCxnSpPr>
              <p:nvPr/>
            </p:nvCxnSpPr>
            <p:spPr>
              <a:xfrm rot="16200000" flipH="1">
                <a:off x="5872342" y="3888051"/>
                <a:ext cx="162871" cy="868051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stCxn id="48" idx="4"/>
                <a:endCxn id="19" idx="0"/>
              </p:cNvCxnSpPr>
              <p:nvPr/>
            </p:nvCxnSpPr>
            <p:spPr>
              <a:xfrm flipH="1">
                <a:off x="1877914" y="3440617"/>
                <a:ext cx="11" cy="1438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Arrow Connector 651"/>
              <p:cNvCxnSpPr>
                <a:stCxn id="127" idx="6"/>
                <a:endCxn id="32" idx="1"/>
              </p:cNvCxnSpPr>
              <p:nvPr/>
            </p:nvCxnSpPr>
            <p:spPr>
              <a:xfrm>
                <a:off x="8563968" y="1576438"/>
                <a:ext cx="258517" cy="2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Elbow Connector 660"/>
              <p:cNvCxnSpPr>
                <a:stCxn id="32" idx="3"/>
                <a:endCxn id="19" idx="2"/>
              </p:cNvCxnSpPr>
              <p:nvPr/>
            </p:nvCxnSpPr>
            <p:spPr>
              <a:xfrm flipH="1">
                <a:off x="1877914" y="1579084"/>
                <a:ext cx="7820566" cy="3695389"/>
              </a:xfrm>
              <a:prstGeom prst="bentConnector4">
                <a:avLst>
                  <a:gd name="adj1" fmla="val -2923"/>
                  <a:gd name="adj2" fmla="val 1245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Elbow Connector 669"/>
              <p:cNvCxnSpPr>
                <a:stCxn id="23" idx="2"/>
                <a:endCxn id="24" idx="2"/>
              </p:cNvCxnSpPr>
              <p:nvPr/>
            </p:nvCxnSpPr>
            <p:spPr>
              <a:xfrm rot="5400000">
                <a:off x="7175007" y="3191501"/>
                <a:ext cx="384642" cy="3789199"/>
              </a:xfrm>
              <a:prstGeom prst="bentConnector3">
                <a:avLst>
                  <a:gd name="adj1" fmla="val 1594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Elbow Connector 679"/>
              <p:cNvCxnSpPr>
                <a:stCxn id="21" idx="2"/>
                <a:endCxn id="24" idx="1"/>
              </p:cNvCxnSpPr>
              <p:nvPr/>
            </p:nvCxnSpPr>
            <p:spPr>
              <a:xfrm rot="5400000">
                <a:off x="4716868" y="4324997"/>
                <a:ext cx="1211680" cy="300036"/>
              </a:xfrm>
              <a:prstGeom prst="bentConnector4">
                <a:avLst>
                  <a:gd name="adj1" fmla="val 14201"/>
                  <a:gd name="adj2" fmla="val 17619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" idx="6"/>
                <a:endCxn id="22" idx="1"/>
              </p:cNvCxnSpPr>
              <p:nvPr/>
            </p:nvCxnSpPr>
            <p:spPr>
              <a:xfrm>
                <a:off x="1977929" y="1571676"/>
                <a:ext cx="3194761" cy="44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" idx="0"/>
                <a:endCxn id="20" idx="2"/>
              </p:cNvCxnSpPr>
              <p:nvPr/>
            </p:nvCxnSpPr>
            <p:spPr>
              <a:xfrm flipH="1" flipV="1">
                <a:off x="1877915" y="1174045"/>
                <a:ext cx="2" cy="297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817" y="2434772"/>
              <a:ext cx="1805870" cy="1805870"/>
            </a:xfrm>
            <a:prstGeom prst="rect">
              <a:avLst/>
            </a:prstGeom>
          </p:spPr>
        </p:pic>
        <p:cxnSp>
          <p:nvCxnSpPr>
            <p:cNvPr id="675" name="Straight Arrow Connector 674"/>
            <p:cNvCxnSpPr>
              <a:stCxn id="22" idx="2"/>
              <a:endCxn id="150" idx="0"/>
            </p:cNvCxnSpPr>
            <p:nvPr/>
          </p:nvCxnSpPr>
          <p:spPr>
            <a:xfrm flipH="1">
              <a:off x="5519884" y="1773701"/>
              <a:ext cx="3178" cy="25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329</Words>
  <Application>Microsoft Office PowerPoint</Application>
  <PresentationFormat>Widescreen</PresentationFormat>
  <Paragraphs>266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85</cp:revision>
  <dcterms:created xsi:type="dcterms:W3CDTF">2018-02-01T00:47:01Z</dcterms:created>
  <dcterms:modified xsi:type="dcterms:W3CDTF">2018-02-16T08:51:37Z</dcterms:modified>
</cp:coreProperties>
</file>