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60" r:id="rId6"/>
    <p:sldId id="259" r:id="rId7"/>
    <p:sldId id="268" r:id="rId8"/>
    <p:sldId id="261" r:id="rId9"/>
    <p:sldId id="263" r:id="rId10"/>
    <p:sldId id="265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241B-3192-4BAE-A566-342C0951EA82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5712-E1D6-453E-B45E-33F26AF5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5712-E1D6-453E-B45E-33F26AF5C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1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30E0-7B44-4134-B1BF-95D1F831CA9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EAC9-1F41-4DBF-B48C-4EB2DA99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NRG Stimulation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Pallus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Eye Compensation (VOR)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" y="2142334"/>
            <a:ext cx="4231954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343400" y="1921565"/>
            <a:ext cx="4645753" cy="4475683"/>
            <a:chOff x="4038600" y="1526475"/>
            <a:chExt cx="4645753" cy="4475683"/>
          </a:xfrm>
        </p:grpSpPr>
        <p:pic>
          <p:nvPicPr>
            <p:cNvPr id="5" name="Content Placeholder 3" descr="C:\Users\adam2\Dropbox\2014 paper figs\NRG STIM figures\NRG Static Stim site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887358"/>
              <a:ext cx="2010503" cy="161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nnamed-chunk-5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31" y="3505200"/>
              <a:ext cx="3495741" cy="249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adam2\Documents\MATLAB\NRGStimAnalysis\figures\VOR Regress Exampl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103" y="1526475"/>
              <a:ext cx="2635250" cy="197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77000" y="4191000"/>
              <a:ext cx="143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 = -0.91</a:t>
              </a:r>
            </a:p>
            <a:p>
              <a:r>
                <a:rPr lang="en-US" dirty="0" smtClean="0"/>
                <a:t>      SD = 0.19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2724" y="1746844"/>
            <a:ext cx="293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Quessy</a:t>
            </a:r>
            <a:r>
              <a:rPr lang="en-US" dirty="0" smtClean="0"/>
              <a:t> and Freedman (2004)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60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Step-Ramp-Gap-</a:t>
            </a:r>
            <a:r>
              <a:rPr lang="en-US" dirty="0" err="1" smtClean="0"/>
              <a:t>Stim</a:t>
            </a:r>
            <a:endParaRPr lang="en-US" dirty="0"/>
          </a:p>
        </p:txBody>
      </p:sp>
      <p:pic>
        <p:nvPicPr>
          <p:cNvPr id="6" name="Picture 2" descr="C:\Users\adam2\Documents\MATLAB\NRGStimAnalysis\figures\pursuit-stim-head exampl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0659"/>
            <a:ext cx="4038600" cy="286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am2\Documents\MATLAB\NRGStimAnalysis\figures\pursuit-stim-eye exampl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7"/>
            <a:ext cx="4038600" cy="30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am2\Desktop\AllLatency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479851" cy="397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800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Comparing the latency of the stimulus-evoked movements during stimulation during fixation and during movements to the left and right. The open squares indicate the mean latency of each type. The line y=x is shown. </a:t>
            </a:r>
            <a:endParaRPr lang="en-US" dirty="0"/>
          </a:p>
          <a:p>
            <a:r>
              <a:rPr lang="en-US" dirty="0" smtClean="0"/>
              <a:t>This analysis shows there is no detectable change in eye movement before the head begins to move. This is consistent with VOR as the source of the eye movements</a:t>
            </a:r>
          </a:p>
        </p:txBody>
      </p:sp>
    </p:spTree>
    <p:extLst>
      <p:ext uri="{BB962C8B-B14F-4D97-AF65-F5344CB8AC3E}">
        <p14:creationId xmlns:p14="http://schemas.microsoft.com/office/powerpoint/2010/main" val="2769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location, we had three trial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Gap-</a:t>
            </a:r>
            <a:r>
              <a:rPr lang="en-US" sz="2000" dirty="0" err="1" smtClean="0"/>
              <a:t>Stim</a:t>
            </a:r>
            <a:r>
              <a:rPr lang="en-US" sz="2000" dirty="0" smtClean="0"/>
              <a:t>-Fixation: The monkey fixates on a visual target. After a random delay, the visual target turns off and 50ms later we stimulate.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Gap-Pursuit: The monkey begins pursuing a step-ramp visual target.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Gap-</a:t>
            </a:r>
            <a:r>
              <a:rPr lang="en-US" sz="2000" dirty="0" err="1" smtClean="0"/>
              <a:t>Stim</a:t>
            </a:r>
            <a:r>
              <a:rPr lang="en-US" sz="2000" dirty="0" smtClean="0"/>
              <a:t>-Pursuit: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use two methods to assess the latency of the stimulus-evoked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The time when the acceleration is outside two standard deviations of non-</a:t>
            </a:r>
            <a:r>
              <a:rPr lang="en-US" sz="1800" dirty="0" err="1" smtClean="0"/>
              <a:t>stim</a:t>
            </a:r>
            <a:r>
              <a:rPr lang="en-US" sz="1800" dirty="0" smtClean="0"/>
              <a:t> trials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Fit a regression line to the stimulus-evoked acceleration  and note where this line intersects with the pre-stimulus regression</a:t>
            </a:r>
          </a:p>
          <a:p>
            <a:pPr marL="0" indent="0">
              <a:buNone/>
            </a:pPr>
            <a:r>
              <a:rPr lang="en-US" sz="1800" dirty="0" smtClean="0"/>
              <a:t>The first method is simple to implement, but the estimated latency is very sensitive to variability. Because the variability is greater in the eye-movement recordings, this biases the analysis to find longer latencies for eye movements compared to head movements. </a:t>
            </a:r>
          </a:p>
          <a:p>
            <a:pPr marL="0" indent="0">
              <a:buNone/>
            </a:pPr>
            <a:r>
              <a:rPr lang="en-US" sz="1800" dirty="0" smtClean="0"/>
              <a:t>The second method allows us to set a high threshold for evoked movements and then backtrack to find when the movement started. This method is sensitive mainly variability in the stimulus-evoked movement, which is preferable.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42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Analysis: Method 1</a:t>
            </a:r>
            <a:endParaRPr lang="en-US" dirty="0"/>
          </a:p>
        </p:txBody>
      </p:sp>
      <p:pic>
        <p:nvPicPr>
          <p:cNvPr id="1026" name="Picture 2" descr="C:\Users\adam2\Dropbox\2014 paper figs\NRG STIM figures\Nov01NRGStimsh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24625" cy="4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Analysis: Method 2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2" y="1600200"/>
            <a:ext cx="70642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Fixation-Gap-</a:t>
            </a:r>
            <a:r>
              <a:rPr lang="en-US" dirty="0" err="1" smtClean="0"/>
              <a:t>Stim</a:t>
            </a:r>
            <a:r>
              <a:rPr lang="en-US" dirty="0" smtClean="0"/>
              <a:t>-Evoked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Content Placeholder 3" descr="C:\Users\adam2\Dropbox\2014 paper figs\NRG STIM figures\NRG Static Stim site 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62444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6695" y="6096000"/>
            <a:ext cx="53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Stimulation 50ms after disappearance of fixation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of Eye and Head</a:t>
            </a:r>
            <a:endParaRPr lang="en-US" dirty="0"/>
          </a:p>
        </p:txBody>
      </p:sp>
      <p:pic>
        <p:nvPicPr>
          <p:cNvPr id="5" name="Picture 2" descr="C:\Users\adam2\Documents\MATLAB\NRGStimAnalysis\R analysis\NRGSTIM_files\figure-html\unnamed-chunk-2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3363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96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each location, the eyes and head begin moving at about the same time. There is more variance in the calculated eye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Peak Evoked Eye and Head Velocities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11 locations produced leftward head movements on stimulation. Location 8 produced the fasted head movements (300+ </a:t>
            </a:r>
            <a:r>
              <a:rPr lang="en-US" dirty="0" err="1" smtClean="0"/>
              <a:t>deg</a:t>
            </a:r>
            <a:r>
              <a:rPr lang="en-US" dirty="0" smtClean="0"/>
              <a:t>/s) while other sites produced </a:t>
            </a:r>
            <a:r>
              <a:rPr lang="en-US" dirty="0" err="1" smtClean="0"/>
              <a:t>movemnts</a:t>
            </a:r>
            <a:r>
              <a:rPr lang="en-US" dirty="0" smtClean="0"/>
              <a:t> between 75 and 200 </a:t>
            </a:r>
            <a:r>
              <a:rPr lang="en-US" dirty="0" err="1" smtClean="0"/>
              <a:t>deg</a:t>
            </a:r>
            <a:r>
              <a:rPr lang="en-US" dirty="0" smtClean="0"/>
              <a:t>/s. </a:t>
            </a:r>
          </a:p>
          <a:p>
            <a:endParaRPr lang="en-US" dirty="0"/>
          </a:p>
          <a:p>
            <a:r>
              <a:rPr lang="en-US" dirty="0" smtClean="0"/>
              <a:t>Note that this is during 50ms post-fixation stimulation</a:t>
            </a:r>
            <a:endParaRPr lang="en-US" dirty="0"/>
          </a:p>
        </p:txBody>
      </p:sp>
      <p:pic>
        <p:nvPicPr>
          <p:cNvPr id="3074" name="Picture 2" descr="C:\Users\adam2\Documents\MATLAB\NRGStimAnalysis\R analysis\NRGSTIM_files\figure-html\unnamed-chunk-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266967"/>
            <a:ext cx="64023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Peak Evoked Eye </a:t>
            </a:r>
            <a:r>
              <a:rPr lang="en-US" dirty="0" smtClean="0"/>
              <a:t>and </a:t>
            </a:r>
            <a:r>
              <a:rPr lang="en-US" dirty="0" smtClean="0"/>
              <a:t>Head </a:t>
            </a:r>
            <a:r>
              <a:rPr lang="en-US" dirty="0" smtClean="0"/>
              <a:t>movements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2192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peak evoked head velocity and eye velocity is extremely tight. The slope of the regression is -0.916, which represents the average compensatory gain of the observed eye movements</a:t>
            </a:r>
            <a:endParaRPr lang="en-US" dirty="0"/>
          </a:p>
        </p:txBody>
      </p:sp>
      <p:pic>
        <p:nvPicPr>
          <p:cNvPr id="8" name="Content Placeholder 3" descr="C:\Users\adam2\Dropbox\2014 paper figs\NRG STIM figures\NRG Static Stim site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77" y="3657600"/>
            <a:ext cx="2957446" cy="2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6" y="1493837"/>
            <a:ext cx="5587294" cy="4525963"/>
          </a:xfrm>
        </p:spPr>
      </p:pic>
    </p:spTree>
    <p:extLst>
      <p:ext uri="{BB962C8B-B14F-4D97-AF65-F5344CB8AC3E}">
        <p14:creationId xmlns:p14="http://schemas.microsoft.com/office/powerpoint/2010/main" val="2442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411</Words>
  <Application>Microsoft Office PowerPoint</Application>
  <PresentationFormat>On-screen Show 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NRG Stimulation 2015</vt:lpstr>
      <vt:lpstr>Methods</vt:lpstr>
      <vt:lpstr>Latency Analysis</vt:lpstr>
      <vt:lpstr>Latency Analysis: Method 1</vt:lpstr>
      <vt:lpstr>Latency Analysis: Method 2</vt:lpstr>
      <vt:lpstr>Fixation-Gap-Stim-Evoked Movements</vt:lpstr>
      <vt:lpstr>Latency of Eye and Head</vt:lpstr>
      <vt:lpstr>Peak Evoked Eye and Head Velocities</vt:lpstr>
      <vt:lpstr>Comparison of Peak Evoked Eye and Head movements</vt:lpstr>
      <vt:lpstr>Eye Compensation (VOR)</vt:lpstr>
      <vt:lpstr>Step-Ramp-Gap-Stim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NRG Stimulation 2015</dc:title>
  <dc:creator>adam2</dc:creator>
  <cp:lastModifiedBy>adam2</cp:lastModifiedBy>
  <cp:revision>20</cp:revision>
  <dcterms:created xsi:type="dcterms:W3CDTF">2015-01-12T15:20:54Z</dcterms:created>
  <dcterms:modified xsi:type="dcterms:W3CDTF">2015-01-16T03:26:29Z</dcterms:modified>
</cp:coreProperties>
</file>